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7"/>
  </p:notesMasterIdLst>
  <p:sldIdLst>
    <p:sldId id="256" r:id="rId5"/>
    <p:sldId id="278" r:id="rId6"/>
    <p:sldId id="258" r:id="rId7"/>
    <p:sldId id="286" r:id="rId8"/>
    <p:sldId id="287" r:id="rId9"/>
    <p:sldId id="288" r:id="rId10"/>
    <p:sldId id="262" r:id="rId11"/>
    <p:sldId id="289" r:id="rId12"/>
    <p:sldId id="290" r:id="rId13"/>
    <p:sldId id="291" r:id="rId14"/>
    <p:sldId id="292" r:id="rId15"/>
    <p:sldId id="293" r:id="rId16"/>
    <p:sldId id="295" r:id="rId17"/>
    <p:sldId id="296" r:id="rId18"/>
    <p:sldId id="297" r:id="rId19"/>
    <p:sldId id="298" r:id="rId20"/>
    <p:sldId id="299" r:id="rId21"/>
    <p:sldId id="300" r:id="rId22"/>
    <p:sldId id="303" r:id="rId23"/>
    <p:sldId id="301" r:id="rId24"/>
    <p:sldId id="302"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8" r:id="rId49"/>
    <p:sldId id="327" r:id="rId50"/>
    <p:sldId id="329" r:id="rId51"/>
    <p:sldId id="330" r:id="rId52"/>
    <p:sldId id="331" r:id="rId53"/>
    <p:sldId id="332" r:id="rId54"/>
    <p:sldId id="333" r:id="rId55"/>
    <p:sldId id="26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ACE"/>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216" autoAdjust="0"/>
  </p:normalViewPr>
  <p:slideViewPr>
    <p:cSldViewPr snapToGrid="0">
      <p:cViewPr varScale="1">
        <p:scale>
          <a:sx n="85" d="100"/>
          <a:sy n="85" d="100"/>
        </p:scale>
        <p:origin x="590" y="62"/>
      </p:cViewPr>
      <p:guideLst>
        <p:guide pos="576"/>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7FD71-DE7D-47EA-BD5F-935596C85A92}" type="datetimeFigureOut">
              <a:rPr lang="en-US" smtClean="0"/>
              <a:t>2/25/2022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DD0-1E8D-4B61-ADE9-B87318B81BF8}" type="slidenum">
              <a:rPr lang="en-US" smtClean="0"/>
              <a:t>‹#›</a:t>
            </a:fld>
            <a:endParaRPr lang="en-U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89DD0-1E8D-4B61-ADE9-B87318B81BF8}" type="slidenum">
              <a:rPr lang="en-US" smtClean="0"/>
              <a:t>1</a:t>
            </a:fld>
            <a:endParaRPr lang="en-US" dirty="0"/>
          </a:p>
        </p:txBody>
      </p:sp>
    </p:spTree>
    <p:extLst>
      <p:ext uri="{BB962C8B-B14F-4D97-AF65-F5344CB8AC3E}">
        <p14:creationId xmlns:p14="http://schemas.microsoft.com/office/powerpoint/2010/main" val="322723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anchor="b">
            <a:normAutofit/>
          </a:bodyPr>
          <a:lstStyle>
            <a:lvl1pPr algn="l">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a:normAutofit/>
          </a:bodyPr>
          <a:lstStyle>
            <a:lvl1pPr marL="0" indent="0" algn="l">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0DAF765-81DF-4CD4-A737-DDE62C84D09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0C67C45-8307-4F47-91BB-229B740A8CE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7D8F83D-D593-4D91-ADFA-C49B8378676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221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21256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a:lstStyle/>
          <a:p>
            <a:r>
              <a:rPr lang="en-US"/>
              <a:t>Click icon to add picture</a:t>
            </a:r>
            <a:endParaRPr lang="en-US" dirty="0"/>
          </a:p>
        </p:txBody>
      </p:sp>
      <p:sp>
        <p:nvSpPr>
          <p:cNvPr id="6" name="Rectangle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a:normAutofit/>
          </a:bodyPr>
          <a:lstStyle>
            <a:lvl1pPr>
              <a:defRPr sz="3600">
                <a:solidFill>
                  <a:schemeClr val="bg2">
                    <a:lumMod val="50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a:normAutofit/>
          </a:bodyPr>
          <a:lstStyle>
            <a:lvl1pPr marL="0" indent="0">
              <a:lnSpc>
                <a:spcPts val="2400"/>
              </a:lnSpc>
              <a:buNone/>
              <a:defRPr sz="1400" spc="30" baseline="0"/>
            </a:lvl1pPr>
            <a:lvl2pPr marL="457200" indent="0">
              <a:lnSpc>
                <a:spcPts val="2400"/>
              </a:lnSpc>
              <a:buNone/>
              <a:defRPr sz="1400" spc="30" baseline="0"/>
            </a:lvl2pPr>
            <a:lvl3pPr marL="914400" indent="0">
              <a:lnSpc>
                <a:spcPts val="2400"/>
              </a:lnSpc>
              <a:buNone/>
              <a:defRPr sz="1400" spc="30" baseline="0"/>
            </a:lvl3pPr>
            <a:lvl4pPr marL="1371600" indent="0">
              <a:lnSpc>
                <a:spcPts val="2400"/>
              </a:lnSpc>
              <a:buNone/>
              <a:defRPr sz="1400" spc="30" baseline="0"/>
            </a:lvl4pPr>
            <a:lvl5pPr marL="1828800" indent="0">
              <a:lnSpc>
                <a:spcPts val="2400"/>
              </a:lnSpc>
              <a:buNone/>
              <a:defRPr sz="1400" spc="3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Picture Placeholder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0" name="Freeform: Shape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2846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anchor="b">
            <a:normAutofit/>
          </a:bodyPr>
          <a:lstStyle>
            <a:lvl1pPr algn="l">
              <a:defRPr sz="3600">
                <a:solidFill>
                  <a:schemeClr val="bg2">
                    <a:lumMod val="25000"/>
                  </a:schemeClr>
                </a:solidFill>
              </a:defRPr>
            </a:lvl1pPr>
          </a:lstStyle>
          <a:p>
            <a:r>
              <a:rPr lang="en-US" dirty="0"/>
              <a:t>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a:normAutofit/>
          </a:bodyPr>
          <a:lstStyle>
            <a:lvl1pPr marL="0" indent="0" algn="l">
              <a:buNone/>
              <a:defRPr sz="1400" spc="4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7FB6E25-C828-48BC-8628-82D1E81A507C}"/>
              </a:ext>
            </a:extLst>
          </p:cNvPr>
          <p:cNvSpPr>
            <a:spLocks noGrp="1"/>
          </p:cNvSpPr>
          <p:nvPr>
            <p:ph type="dt" sz="half" idx="11"/>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A210386C-9F0A-4DAC-822E-DEC8EA1DDEAC}"/>
              </a:ext>
            </a:extLst>
          </p:cNvPr>
          <p:cNvSpPr>
            <a:spLocks noGrp="1"/>
          </p:cNvSpPr>
          <p:nvPr>
            <p:ph type="ftr" sz="quarter" idx="1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B3A59EB-A4AA-43EC-A853-BDDFB7AB3D8B}"/>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147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a:lstStyle/>
          <a:p>
            <a:r>
              <a:rPr lang="en-US"/>
              <a:t>Click icon to add picture</a:t>
            </a:r>
            <a:endParaRPr lang="en-US" dirty="0"/>
          </a:p>
        </p:txBody>
      </p:sp>
      <p:sp>
        <p:nvSpPr>
          <p:cNvPr id="10" name="Text Placeholder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anchor="ctr" anchorCtr="0">
            <a:normAutofit/>
          </a:bodyPr>
          <a:lstStyle>
            <a:lvl1pPr marL="285750" indent="-285750">
              <a:lnSpc>
                <a:spcPct val="100000"/>
              </a:lnSpc>
              <a:buFont typeface="Arial" panose="020B0604020202020204" pitchFamily="34" charset="0"/>
              <a:buChar char="•"/>
              <a:defRPr sz="1800">
                <a:solidFill>
                  <a:schemeClr val="tx1">
                    <a:lumMod val="75000"/>
                    <a:lumOff val="25000"/>
                  </a:schemeClr>
                </a:solidFill>
              </a:defRPr>
            </a:lvl1pPr>
            <a:lvl2pPr marL="742950" indent="-285750">
              <a:lnSpc>
                <a:spcPct val="100000"/>
              </a:lnSpc>
              <a:buFont typeface="Arial" panose="020B0604020202020204" pitchFamily="34" charset="0"/>
              <a:buChar char="•"/>
              <a:defRPr sz="2000"/>
            </a:lvl2pPr>
            <a:lvl3pPr marL="1200150" indent="-285750">
              <a:lnSpc>
                <a:spcPct val="100000"/>
              </a:lnSpc>
              <a:buFont typeface="Arial" panose="020B0604020202020204" pitchFamily="34" charset="0"/>
              <a:buChar char="•"/>
              <a:defRPr sz="2000"/>
            </a:lvl3pPr>
            <a:lvl4pPr marL="1657350" indent="-285750">
              <a:lnSpc>
                <a:spcPct val="100000"/>
              </a:lnSpc>
              <a:buFont typeface="Arial" panose="020B0604020202020204" pitchFamily="34" charset="0"/>
              <a:buChar char="•"/>
              <a:defRPr sz="2000"/>
            </a:lvl4pPr>
            <a:lvl5pPr marL="2114550" indent="-285750">
              <a:lnSpc>
                <a:spcPct val="100000"/>
              </a:lnSpc>
              <a:buFont typeface="Arial" panose="020B0604020202020204" pitchFamily="34" charset="0"/>
              <a:buChar char="•"/>
              <a:defRPr sz="2000"/>
            </a:lvl5pPr>
          </a:lstStyle>
          <a:p>
            <a:pPr lvl="0"/>
            <a:r>
              <a:rPr lang="en-US"/>
              <a:t>Click to edit Master text styles</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7" name="Freeform: Shape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553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a:normAutofit/>
          </a:bodyPr>
          <a:lstStyle>
            <a:lvl1pPr marL="0" indent="0">
              <a:lnSpc>
                <a:spcPts val="2400"/>
              </a:lnSpc>
              <a:buFont typeface="Arial" panose="020B0604020202020204" pitchFamily="34" charset="0"/>
              <a:buNone/>
              <a:defRPr sz="1400" spc="30" baseline="0">
                <a:solidFill>
                  <a:schemeClr val="bg2">
                    <a:lumMod val="50000"/>
                  </a:schemeClr>
                </a:solidFill>
              </a:defRPr>
            </a:lvl1pPr>
            <a:lvl2pPr marL="457200" indent="0">
              <a:lnSpc>
                <a:spcPts val="2400"/>
              </a:lnSpc>
              <a:buFont typeface="Arial" panose="020B0604020202020204" pitchFamily="34" charset="0"/>
              <a:buNone/>
              <a:defRPr sz="1400" spc="30" baseline="0">
                <a:solidFill>
                  <a:schemeClr val="bg2">
                    <a:lumMod val="50000"/>
                  </a:schemeClr>
                </a:solidFill>
              </a:defRPr>
            </a:lvl2pPr>
            <a:lvl3pPr marL="914400" indent="0">
              <a:lnSpc>
                <a:spcPts val="2400"/>
              </a:lnSpc>
              <a:buFont typeface="Arial" panose="020B0604020202020204" pitchFamily="34" charset="0"/>
              <a:buNone/>
              <a:defRPr sz="1400" spc="30" baseline="0">
                <a:solidFill>
                  <a:schemeClr val="bg2">
                    <a:lumMod val="50000"/>
                  </a:schemeClr>
                </a:solidFill>
              </a:defRPr>
            </a:lvl3pPr>
            <a:lvl4pPr marL="1371600" indent="0">
              <a:lnSpc>
                <a:spcPts val="2400"/>
              </a:lnSpc>
              <a:buFont typeface="Arial" panose="020B0604020202020204" pitchFamily="34" charset="0"/>
              <a:buNone/>
              <a:defRPr sz="1400" spc="30" baseline="0">
                <a:solidFill>
                  <a:schemeClr val="bg2">
                    <a:lumMod val="50000"/>
                  </a:schemeClr>
                </a:solidFill>
              </a:defRPr>
            </a:lvl4pPr>
            <a:lvl5pPr marL="1828800" indent="0">
              <a:lnSpc>
                <a:spcPts val="2400"/>
              </a:lnSpc>
              <a:buFont typeface="Arial" panose="020B0604020202020204" pitchFamily="34" charset="0"/>
              <a:buNone/>
              <a:defRPr sz="1400" spc="30" baseline="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3965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anchor="b">
            <a:normAutofit/>
          </a:bodyPr>
          <a:lstStyle>
            <a:lvl1pPr algn="ctr">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a:normAutofit/>
          </a:bodyPr>
          <a:lstStyle>
            <a:lvl1pPr marL="0" indent="0" algn="ctr">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4936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7" name="Footer Placeholder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8" name="Slide Number Placeholder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5820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anchor="t">
            <a:normAutofit/>
          </a:bodyPr>
          <a:lstStyle>
            <a:lvl1pPr>
              <a:defRPr sz="3400" spc="0" baseline="0">
                <a:solidFill>
                  <a:schemeClr val="bg2">
                    <a:lumMod val="75000"/>
                  </a:schemeClr>
                </a:solidFill>
              </a:defRPr>
            </a:lvl1pPr>
          </a:lstStyle>
          <a:p>
            <a:r>
              <a:rPr lang="en-US" dirty="0"/>
              <a:t>Click to add title</a:t>
            </a:r>
          </a:p>
        </p:txBody>
      </p:sp>
      <p:sp>
        <p:nvSpPr>
          <p:cNvPr id="13" name="Text Placeholder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anchor="ctr" anchorCtr="0">
            <a:normAutofit/>
          </a:bodyPr>
          <a:lstStyle>
            <a:lvl1pPr marL="0" indent="0">
              <a:lnSpc>
                <a:spcPct val="100000"/>
              </a:lnSpc>
              <a:buFont typeface="Arial" panose="020B0604020202020204" pitchFamily="34" charset="0"/>
              <a:buNone/>
              <a:defRPr sz="1600" spc="100" baseline="0">
                <a:solidFill>
                  <a:schemeClr val="bg2">
                    <a:lumMod val="50000"/>
                  </a:schemeClr>
                </a:solidFill>
                <a:latin typeface="+mn-lt"/>
              </a:defRPr>
            </a:lvl1pPr>
            <a:lvl2pPr marL="457200" indent="0">
              <a:lnSpc>
                <a:spcPct val="100000"/>
              </a:lnSpc>
              <a:buFont typeface="Arial" panose="020B0604020202020204" pitchFamily="34" charset="0"/>
              <a:buNone/>
              <a:defRPr sz="2000">
                <a:latin typeface="+mj-lt"/>
              </a:defRPr>
            </a:lvl2pPr>
            <a:lvl3pPr marL="914400" indent="0">
              <a:lnSpc>
                <a:spcPct val="100000"/>
              </a:lnSpc>
              <a:buFont typeface="Arial" panose="020B0604020202020204" pitchFamily="34" charset="0"/>
              <a:buNone/>
              <a:defRPr sz="2000">
                <a:latin typeface="+mj-lt"/>
              </a:defRPr>
            </a:lvl3pPr>
            <a:lvl4pPr marL="1371600" indent="0">
              <a:lnSpc>
                <a:spcPct val="100000"/>
              </a:lnSpc>
              <a:buFont typeface="Arial" panose="020B0604020202020204" pitchFamily="34" charset="0"/>
              <a:buNone/>
              <a:defRPr sz="2000">
                <a:latin typeface="+mj-lt"/>
              </a:defRPr>
            </a:lvl4pPr>
            <a:lvl5pPr marL="1828800" indent="0">
              <a:lnSpc>
                <a:spcPct val="100000"/>
              </a:lnSpc>
              <a:buFont typeface="Arial" panose="020B0604020202020204" pitchFamily="34" charset="0"/>
              <a:buNone/>
              <a:defRPr sz="2000">
                <a:latin typeface="+mj-lt"/>
              </a:defRPr>
            </a:lvl5pPr>
          </a:lstStyle>
          <a:p>
            <a:pPr lvl="0"/>
            <a:r>
              <a:rPr lang="en-US" dirty="0"/>
              <a:t>CLICK TO EDIT MASTER TEXT STYLES</a:t>
            </a:r>
          </a:p>
        </p:txBody>
      </p:sp>
      <p:sp>
        <p:nvSpPr>
          <p:cNvPr id="11" name="Picture Placeholder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9" name="Freeform: Shape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a:lstStyle/>
          <a:p>
            <a:r>
              <a:rPr lang="en-US"/>
              <a:t>Click icon to add picture</a:t>
            </a:r>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a:lstStyle/>
          <a:p>
            <a:r>
              <a:rPr lang="en-US"/>
              <a:t>Click icon to add picture</a:t>
            </a:r>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a:lstStyle/>
          <a:p>
            <a:r>
              <a:rPr lang="en-US"/>
              <a:t>Click icon to add picture</a:t>
            </a:r>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80444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a:lstStyle/>
          <a:p>
            <a:r>
              <a:rPr lang="en-US"/>
              <a:t>Click icon to add picture</a:t>
            </a:r>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a:lstStyle/>
          <a:p>
            <a:r>
              <a:rPr lang="en-US"/>
              <a:t>Click icon to add picture</a:t>
            </a:r>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a:lstStyle/>
          <a:p>
            <a:r>
              <a:rPr lang="en-US"/>
              <a:t>Click icon to add picture</a:t>
            </a:r>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46" name="Picture Placeholder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a:lstStyle/>
          <a:p>
            <a:r>
              <a:rPr lang="en-US"/>
              <a:t>Click icon to add picture</a:t>
            </a:r>
            <a:endParaRPr lang="en-US" dirty="0"/>
          </a:p>
        </p:txBody>
      </p:sp>
      <p:sp>
        <p:nvSpPr>
          <p:cNvPr id="47" name="Picture Placeholder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a:lstStyle/>
          <a:p>
            <a:r>
              <a:rPr lang="en-US"/>
              <a:t>Click icon to add picture</a:t>
            </a:r>
            <a:endParaRPr lang="en-US" dirty="0"/>
          </a:p>
        </p:txBody>
      </p:sp>
      <p:sp>
        <p:nvSpPr>
          <p:cNvPr id="48" name="Picture Placeholder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a:lstStyle/>
          <a:p>
            <a:r>
              <a:rPr lang="en-US"/>
              <a:t>Click icon to add picture</a:t>
            </a:r>
            <a:endParaRPr lang="en-US" dirty="0"/>
          </a:p>
        </p:txBody>
      </p:sp>
      <p:sp>
        <p:nvSpPr>
          <p:cNvPr id="49" name="Picture Placeholder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a:lstStyle/>
          <a:p>
            <a:r>
              <a:rPr lang="en-US"/>
              <a:t>Click icon to add picture</a:t>
            </a:r>
            <a:endParaRPr lang="en-US" dirty="0"/>
          </a:p>
        </p:txBody>
      </p:sp>
      <p:sp>
        <p:nvSpPr>
          <p:cNvPr id="50" name="Text Placeholder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1" name="Text Placeholder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2" name="Text Placeholder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3" name="Text Placeholder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4" name="Text Placeholder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5" name="Text Placeholder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6" name="Text Placeholder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7" name="Text Placeholder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6622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spc="30" baseline="0">
                <a:solidFill>
                  <a:schemeClr val="bg1">
                    <a:lumMod val="50000"/>
                  </a:schemeClr>
                </a:solidFill>
              </a:defRPr>
            </a:lvl1pPr>
          </a:lstStyle>
          <a:p>
            <a:r>
              <a:rPr lang="en-US" dirty="0"/>
              <a:t>CLICK TO ADD 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7698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Lst>
  <p:hf hdr="0"/>
  <p:txStyles>
    <p:title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700099C-08E5-415B-A866-CD9A073DCD91}"/>
              </a:ext>
            </a:extLst>
          </p:cNvPr>
          <p:cNvPicPr>
            <a:picLocks noGrp="1" noChangeAspect="1"/>
          </p:cNvPicPr>
          <p:nvPr>
            <p:ph type="pic" sz="quarter" idx="10"/>
          </p:nvPr>
        </p:nvPicPr>
        <p:blipFill>
          <a:blip r:embed="rId3"/>
          <a:srcRect/>
          <a:stretch/>
        </p:blipFill>
        <p:spPr>
          <a:xfrm>
            <a:off x="385484" y="411480"/>
            <a:ext cx="11383652" cy="6035040"/>
          </a:xfrm>
          <a:effectLst>
            <a:softEdge rad="63500"/>
          </a:effectLst>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19953" y="4921624"/>
            <a:ext cx="4087905" cy="1318260"/>
          </a:xfrm>
        </p:spPr>
        <p:txBody>
          <a:bodyPr>
            <a:normAutofit/>
          </a:bodyPr>
          <a:lstStyle/>
          <a:p>
            <a:r>
              <a:rPr lang="en-US" sz="2500" dirty="0"/>
              <a:t>PROJECT TITLE</a:t>
            </a:r>
            <a:br>
              <a:rPr lang="en-US" sz="2500" dirty="0"/>
            </a:br>
            <a:br>
              <a:rPr lang="en-US" sz="2500" spc="0" dirty="0">
                <a:ln w="0"/>
                <a:gradFill>
                  <a:gsLst>
                    <a:gs pos="21000">
                      <a:srgbClr val="53575C"/>
                    </a:gs>
                    <a:gs pos="88000">
                      <a:srgbClr val="C5C7CA"/>
                    </a:gs>
                  </a:gsLst>
                  <a:lin ang="5400000"/>
                </a:gradFill>
              </a:rPr>
            </a:br>
            <a:r>
              <a:rPr lang="en-US" sz="2500" spc="0" dirty="0">
                <a:ln w="0"/>
                <a:gradFill>
                  <a:gsLst>
                    <a:gs pos="21000">
                      <a:srgbClr val="53575C"/>
                    </a:gs>
                    <a:gs pos="88000">
                      <a:srgbClr val="C5C7CA"/>
                    </a:gs>
                  </a:gsLst>
                  <a:lin ang="5400000"/>
                </a:gradFill>
              </a:rPr>
              <a:t>BMTC MANAGEMENT</a:t>
            </a:r>
          </a:p>
        </p:txBody>
      </p:sp>
      <p:sp>
        <p:nvSpPr>
          <p:cNvPr id="9" name="Title 1">
            <a:extLst>
              <a:ext uri="{FF2B5EF4-FFF2-40B4-BE49-F238E27FC236}">
                <a16:creationId xmlns:a16="http://schemas.microsoft.com/office/drawing/2014/main" id="{CD69C682-2ED8-4C05-BD93-A072B9587899}"/>
              </a:ext>
            </a:extLst>
          </p:cNvPr>
          <p:cNvSpPr txBox="1">
            <a:spLocks/>
          </p:cNvSpPr>
          <p:nvPr/>
        </p:nvSpPr>
        <p:spPr>
          <a:xfrm>
            <a:off x="1441536" y="618116"/>
            <a:ext cx="9308928" cy="627979"/>
          </a:xfrm>
          <a:prstGeom prst="rect">
            <a:avLst/>
          </a:prstGeom>
          <a:solidFill>
            <a:schemeClr val="tx2">
              <a:lumMod val="50000"/>
              <a:alpha val="80000"/>
            </a:schemeClr>
          </a:solidFill>
        </p:spPr>
        <p:txBody>
          <a:bodyPr vert="horz" lIns="502920" tIns="45720" rIns="91440" bIns="137160" rtlCol="0" anchor="b">
            <a:normAutofit/>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r>
              <a:rPr lang="en-US" sz="2800" b="1" spc="0" dirty="0">
                <a:ln w="0"/>
                <a:solidFill>
                  <a:schemeClr val="accent1">
                    <a:lumMod val="90000"/>
                  </a:schemeClr>
                </a:solidFill>
                <a:effectLst>
                  <a:outerShdw blurRad="38100" dist="38100" dir="2700000" algn="tl">
                    <a:srgbClr val="000000">
                      <a:alpha val="43137"/>
                    </a:srgbClr>
                  </a:outerShdw>
                </a:effectLst>
              </a:rPr>
              <a:t>PINNACLE INSTITUTE OF MANAGENET AND SCIENCE</a:t>
            </a:r>
          </a:p>
        </p:txBody>
      </p:sp>
      <p:sp>
        <p:nvSpPr>
          <p:cNvPr id="10" name="Title 1">
            <a:extLst>
              <a:ext uri="{FF2B5EF4-FFF2-40B4-BE49-F238E27FC236}">
                <a16:creationId xmlns:a16="http://schemas.microsoft.com/office/drawing/2014/main" id="{4805B67F-8194-4985-80EA-CC93EF84C1FD}"/>
              </a:ext>
            </a:extLst>
          </p:cNvPr>
          <p:cNvSpPr txBox="1">
            <a:spLocks/>
          </p:cNvSpPr>
          <p:nvPr/>
        </p:nvSpPr>
        <p:spPr>
          <a:xfrm>
            <a:off x="7019925" y="4921624"/>
            <a:ext cx="4579283" cy="1318260"/>
          </a:xfrm>
          <a:prstGeom prst="rect">
            <a:avLst/>
          </a:prstGeom>
          <a:solidFill>
            <a:schemeClr val="accent1">
              <a:alpha val="80000"/>
            </a:schemeClr>
          </a:solidFill>
        </p:spPr>
        <p:txBody>
          <a:bodyPr vert="horz" lIns="502920" tIns="45720" rIns="91440" bIns="137160" rtlCol="0" anchor="b">
            <a:normAutofit fontScale="92500"/>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pPr algn="ctr"/>
            <a:r>
              <a:rPr lang="en-US" sz="2500" dirty="0"/>
              <a:t>SUBMITTD BY</a:t>
            </a:r>
          </a:p>
          <a:p>
            <a:r>
              <a:rPr lang="en-US" sz="2500" spc="0" dirty="0">
                <a:ln w="0"/>
                <a:gradFill>
                  <a:gsLst>
                    <a:gs pos="21000">
                      <a:srgbClr val="53575C"/>
                    </a:gs>
                    <a:gs pos="88000">
                      <a:srgbClr val="C5C7CA"/>
                    </a:gs>
                  </a:gsLst>
                  <a:lin ang="5400000"/>
                </a:gradFill>
              </a:rPr>
              <a:t>BINDUSHREE : 19P3SB7004</a:t>
            </a:r>
          </a:p>
          <a:p>
            <a:r>
              <a:rPr lang="en-US" sz="2500" spc="0" dirty="0">
                <a:ln w="0"/>
                <a:gradFill>
                  <a:gsLst>
                    <a:gs pos="21000">
                      <a:srgbClr val="53575C"/>
                    </a:gs>
                    <a:gs pos="88000">
                      <a:srgbClr val="C5C7CA"/>
                    </a:gs>
                  </a:gsLst>
                  <a:lin ang="5400000"/>
                </a:gradFill>
              </a:rPr>
              <a:t>          SATISH E : 19P3SB7021</a:t>
            </a:r>
          </a:p>
        </p:txBody>
      </p: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Minus Sign 5">
            <a:extLst>
              <a:ext uri="{FF2B5EF4-FFF2-40B4-BE49-F238E27FC236}">
                <a16:creationId xmlns:a16="http://schemas.microsoft.com/office/drawing/2014/main" id="{59DD934E-7439-4BBD-9234-27EB19BFABC1}"/>
              </a:ext>
            </a:extLst>
          </p:cNvPr>
          <p:cNvSpPr/>
          <p:nvPr/>
        </p:nvSpPr>
        <p:spPr>
          <a:xfrm>
            <a:off x="-247649" y="337484"/>
            <a:ext cx="1942540"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ontent Placeholder 2">
            <a:extLst>
              <a:ext uri="{FF2B5EF4-FFF2-40B4-BE49-F238E27FC236}">
                <a16:creationId xmlns:a16="http://schemas.microsoft.com/office/drawing/2014/main" id="{DE3AE747-6099-45D2-BFDD-2DD5E2657051}"/>
              </a:ext>
            </a:extLst>
          </p:cNvPr>
          <p:cNvSpPr txBox="1">
            <a:spLocks/>
          </p:cNvSpPr>
          <p:nvPr/>
        </p:nvSpPr>
        <p:spPr>
          <a:xfrm>
            <a:off x="38660" y="960531"/>
            <a:ext cx="1205753" cy="515778"/>
          </a:xfrm>
          <a:prstGeom prst="rect">
            <a:avLst/>
          </a:prstGeom>
        </p:spPr>
        <p:txBody>
          <a:bodyP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            </a:t>
            </a:r>
            <a:r>
              <a:rPr lang="en-US" sz="5900" dirty="0">
                <a:solidFill>
                  <a:srgbClr val="767171"/>
                </a:solidFill>
                <a:latin typeface="+mj-lt"/>
                <a:cs typeface="Times New Roman" panose="02020603050405020304" pitchFamily="18" charset="0"/>
              </a:rPr>
              <a:t>DFD 3</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pic>
        <p:nvPicPr>
          <p:cNvPr id="5" name="Content Placeholder 3">
            <a:extLst>
              <a:ext uri="{FF2B5EF4-FFF2-40B4-BE49-F238E27FC236}">
                <a16:creationId xmlns:a16="http://schemas.microsoft.com/office/drawing/2014/main" id="{61B3FD15-9341-4A7B-823C-D301930BB846}"/>
              </a:ext>
            </a:extLst>
          </p:cNvPr>
          <p:cNvPicPr>
            <a:picLocks/>
          </p:cNvPicPr>
          <p:nvPr/>
        </p:nvPicPr>
        <p:blipFill>
          <a:blip r:embed="rId2"/>
          <a:stretch>
            <a:fillRect/>
          </a:stretch>
        </p:blipFill>
        <p:spPr>
          <a:xfrm>
            <a:off x="1764506" y="1843246"/>
            <a:ext cx="8662987" cy="4393565"/>
          </a:xfrm>
          <a:prstGeom prst="rect">
            <a:avLst/>
          </a:prstGeom>
          <a:solidFill>
            <a:schemeClr val="bg1"/>
          </a:solidFill>
          <a:ln w="25400">
            <a:solidFill>
              <a:schemeClr val="tx1"/>
            </a:solidFill>
          </a:ln>
          <a:effectLst>
            <a:innerShdw blurRad="114300">
              <a:prstClr val="black"/>
            </a:innerShdw>
          </a:effectLst>
        </p:spPr>
      </p:pic>
    </p:spTree>
    <p:extLst>
      <p:ext uri="{BB962C8B-B14F-4D97-AF65-F5344CB8AC3E}">
        <p14:creationId xmlns:p14="http://schemas.microsoft.com/office/powerpoint/2010/main" val="291677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Minus Sign 5">
            <a:extLst>
              <a:ext uri="{FF2B5EF4-FFF2-40B4-BE49-F238E27FC236}">
                <a16:creationId xmlns:a16="http://schemas.microsoft.com/office/drawing/2014/main" id="{59DD934E-7439-4BBD-9234-27EB19BFABC1}"/>
              </a:ext>
            </a:extLst>
          </p:cNvPr>
          <p:cNvSpPr/>
          <p:nvPr/>
        </p:nvSpPr>
        <p:spPr>
          <a:xfrm>
            <a:off x="-247649" y="337484"/>
            <a:ext cx="1942540"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ontent Placeholder 2">
            <a:extLst>
              <a:ext uri="{FF2B5EF4-FFF2-40B4-BE49-F238E27FC236}">
                <a16:creationId xmlns:a16="http://schemas.microsoft.com/office/drawing/2014/main" id="{DE3AE747-6099-45D2-BFDD-2DD5E2657051}"/>
              </a:ext>
            </a:extLst>
          </p:cNvPr>
          <p:cNvSpPr txBox="1">
            <a:spLocks/>
          </p:cNvSpPr>
          <p:nvPr/>
        </p:nvSpPr>
        <p:spPr>
          <a:xfrm>
            <a:off x="38660" y="960531"/>
            <a:ext cx="1205753" cy="515778"/>
          </a:xfrm>
          <a:prstGeom prst="rect">
            <a:avLst/>
          </a:prstGeom>
        </p:spPr>
        <p:txBody>
          <a:bodyP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            </a:t>
            </a:r>
            <a:r>
              <a:rPr lang="en-US" sz="5900" dirty="0">
                <a:solidFill>
                  <a:srgbClr val="767171"/>
                </a:solidFill>
                <a:latin typeface="+mj-lt"/>
                <a:cs typeface="Times New Roman" panose="02020603050405020304" pitchFamily="18" charset="0"/>
              </a:rPr>
              <a:t>DFD 4</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pic>
        <p:nvPicPr>
          <p:cNvPr id="8" name="Content Placeholder 3">
            <a:extLst>
              <a:ext uri="{FF2B5EF4-FFF2-40B4-BE49-F238E27FC236}">
                <a16:creationId xmlns:a16="http://schemas.microsoft.com/office/drawing/2014/main" id="{20E53794-5E9A-4DDD-9FB5-B0A6E6FDCDC9}"/>
              </a:ext>
            </a:extLst>
          </p:cNvPr>
          <p:cNvPicPr>
            <a:picLocks/>
          </p:cNvPicPr>
          <p:nvPr/>
        </p:nvPicPr>
        <p:blipFill>
          <a:blip r:embed="rId2"/>
          <a:stretch>
            <a:fillRect/>
          </a:stretch>
        </p:blipFill>
        <p:spPr>
          <a:xfrm>
            <a:off x="1750695" y="1704658"/>
            <a:ext cx="8690610" cy="4603432"/>
          </a:xfrm>
          <a:prstGeom prst="rect">
            <a:avLst/>
          </a:prstGeom>
          <a:solidFill>
            <a:schemeClr val="bg1"/>
          </a:solidFill>
          <a:ln w="25400">
            <a:solidFill>
              <a:schemeClr val="tx1"/>
            </a:solidFill>
          </a:ln>
          <a:effectLst>
            <a:innerShdw blurRad="114300">
              <a:prstClr val="black"/>
            </a:innerShdw>
          </a:effectLst>
        </p:spPr>
      </p:pic>
    </p:spTree>
    <p:extLst>
      <p:ext uri="{BB962C8B-B14F-4D97-AF65-F5344CB8AC3E}">
        <p14:creationId xmlns:p14="http://schemas.microsoft.com/office/powerpoint/2010/main" val="363873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F1C7F85-AB23-45C1-8598-CDFC34E814E0}"/>
              </a:ext>
            </a:extLst>
          </p:cNvPr>
          <p:cNvSpPr txBox="1">
            <a:spLocks/>
          </p:cNvSpPr>
          <p:nvPr/>
        </p:nvSpPr>
        <p:spPr>
          <a:xfrm>
            <a:off x="-43421" y="214051"/>
            <a:ext cx="3476624" cy="71962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pPr algn="ctr"/>
            <a:r>
              <a:rPr lang="en-US" sz="4000" u="sng" dirty="0">
                <a:solidFill>
                  <a:srgbClr val="767171"/>
                </a:solidFill>
                <a:effectLst>
                  <a:outerShdw blurRad="38100" dist="38100" dir="2700000" algn="tl">
                    <a:srgbClr val="000000">
                      <a:alpha val="43137"/>
                    </a:srgbClr>
                  </a:outerShdw>
                </a:effectLst>
              </a:rPr>
              <a:t>ER DIAGRAM</a:t>
            </a:r>
            <a:endParaRPr lang="en-IN" sz="4000" u="sng" dirty="0">
              <a:solidFill>
                <a:srgbClr val="767171"/>
              </a:solidFill>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1AFDD73E-21F2-4C2A-89E5-6A6D1760778B}"/>
              </a:ext>
            </a:extLst>
          </p:cNvPr>
          <p:cNvSpPr/>
          <p:nvPr/>
        </p:nvSpPr>
        <p:spPr>
          <a:xfrm>
            <a:off x="5805076" y="1196752"/>
            <a:ext cx="1656184" cy="648072"/>
          </a:xfrm>
          <a:prstGeom prst="rect">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Login</a:t>
            </a:r>
            <a:endParaRPr lang="en-US" b="1" dirty="0">
              <a:solidFill>
                <a:schemeClr val="tx1"/>
              </a:solidFill>
              <a:latin typeface="Times New Roman" pitchFamily="18" charset="0"/>
              <a:cs typeface="Times New Roman" pitchFamily="18" charset="0"/>
            </a:endParaRPr>
          </a:p>
        </p:txBody>
      </p:sp>
      <p:sp>
        <p:nvSpPr>
          <p:cNvPr id="7" name="Oval 6">
            <a:extLst>
              <a:ext uri="{FF2B5EF4-FFF2-40B4-BE49-F238E27FC236}">
                <a16:creationId xmlns:a16="http://schemas.microsoft.com/office/drawing/2014/main" id="{9FA782F4-345A-41AB-9DD6-ADDBA8A38199}"/>
              </a:ext>
            </a:extLst>
          </p:cNvPr>
          <p:cNvSpPr/>
          <p:nvPr/>
        </p:nvSpPr>
        <p:spPr>
          <a:xfrm>
            <a:off x="4796964" y="116632"/>
            <a:ext cx="1512168" cy="459432"/>
          </a:xfrm>
          <a:prstGeom prst="ellipse">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Name</a:t>
            </a:r>
            <a:endParaRPr lang="en-US" b="1" dirty="0">
              <a:solidFill>
                <a:schemeClr val="tx1"/>
              </a:solidFill>
              <a:latin typeface="Times New Roman" pitchFamily="18" charset="0"/>
              <a:cs typeface="Times New Roman" pitchFamily="18" charset="0"/>
            </a:endParaRPr>
          </a:p>
        </p:txBody>
      </p:sp>
      <p:sp>
        <p:nvSpPr>
          <p:cNvPr id="8" name="Oval 7">
            <a:extLst>
              <a:ext uri="{FF2B5EF4-FFF2-40B4-BE49-F238E27FC236}">
                <a16:creationId xmlns:a16="http://schemas.microsoft.com/office/drawing/2014/main" id="{C3E23A41-0866-4F24-978D-76554644A12C}"/>
              </a:ext>
            </a:extLst>
          </p:cNvPr>
          <p:cNvSpPr/>
          <p:nvPr/>
        </p:nvSpPr>
        <p:spPr>
          <a:xfrm>
            <a:off x="6957204" y="116632"/>
            <a:ext cx="1512168" cy="531440"/>
          </a:xfrm>
          <a:prstGeom prst="ellipse">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Times New Roman" pitchFamily="18" charset="0"/>
                <a:cs typeface="Times New Roman" pitchFamily="18" charset="0"/>
              </a:rPr>
              <a:t>Password</a:t>
            </a:r>
            <a:endParaRPr lang="en-US" sz="1600" b="1" dirty="0">
              <a:solidFill>
                <a:schemeClr val="tx1"/>
              </a:solidFill>
              <a:latin typeface="Times New Roman" pitchFamily="18" charset="0"/>
              <a:cs typeface="Times New Roman" pitchFamily="18" charset="0"/>
            </a:endParaRPr>
          </a:p>
        </p:txBody>
      </p:sp>
      <p:sp>
        <p:nvSpPr>
          <p:cNvPr id="9" name="Flowchart: Decision 8">
            <a:extLst>
              <a:ext uri="{FF2B5EF4-FFF2-40B4-BE49-F238E27FC236}">
                <a16:creationId xmlns:a16="http://schemas.microsoft.com/office/drawing/2014/main" id="{1EB7D1DE-F60F-44FD-96FD-20A164BCACC8}"/>
              </a:ext>
            </a:extLst>
          </p:cNvPr>
          <p:cNvSpPr/>
          <p:nvPr/>
        </p:nvSpPr>
        <p:spPr>
          <a:xfrm>
            <a:off x="5661060" y="2276872"/>
            <a:ext cx="1944216" cy="648072"/>
          </a:xfrm>
          <a:prstGeom prst="flowChartDecision">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Login-To</a:t>
            </a:r>
            <a:endParaRPr lang="en-US" b="1" dirty="0">
              <a:solidFill>
                <a:schemeClr val="tx1"/>
              </a:solidFill>
              <a:latin typeface="Times New Roman" pitchFamily="18" charset="0"/>
              <a:cs typeface="Times New Roman" pitchFamily="18" charset="0"/>
            </a:endParaRPr>
          </a:p>
        </p:txBody>
      </p:sp>
      <p:sp>
        <p:nvSpPr>
          <p:cNvPr id="13" name="Rectangle 12">
            <a:extLst>
              <a:ext uri="{FF2B5EF4-FFF2-40B4-BE49-F238E27FC236}">
                <a16:creationId xmlns:a16="http://schemas.microsoft.com/office/drawing/2014/main" id="{79D47D4B-796D-4CE7-9073-B23BBBB55838}"/>
              </a:ext>
            </a:extLst>
          </p:cNvPr>
          <p:cNvSpPr/>
          <p:nvPr/>
        </p:nvSpPr>
        <p:spPr>
          <a:xfrm>
            <a:off x="5805076" y="3356992"/>
            <a:ext cx="1656184" cy="648072"/>
          </a:xfrm>
          <a:prstGeom prst="rect">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itchFamily="18" charset="0"/>
                <a:cs typeface="Times New Roman" pitchFamily="18" charset="0"/>
              </a:rPr>
              <a:t>BMTC </a:t>
            </a:r>
            <a:r>
              <a:rPr lang="en-US" sz="1400" b="1" dirty="0" err="1">
                <a:solidFill>
                  <a:schemeClr val="tx1"/>
                </a:solidFill>
                <a:latin typeface="Times New Roman" pitchFamily="18" charset="0"/>
                <a:cs typeface="Times New Roman" pitchFamily="18" charset="0"/>
              </a:rPr>
              <a:t>Managenent</a:t>
            </a:r>
            <a:endParaRPr lang="en-US" sz="1400" b="1" dirty="0">
              <a:solidFill>
                <a:schemeClr val="tx1"/>
              </a:solidFill>
              <a:latin typeface="Times New Roman" pitchFamily="18" charset="0"/>
              <a:cs typeface="Times New Roman" pitchFamily="18" charset="0"/>
            </a:endParaRPr>
          </a:p>
        </p:txBody>
      </p:sp>
      <p:sp>
        <p:nvSpPr>
          <p:cNvPr id="14" name="Flowchart: Decision 13">
            <a:extLst>
              <a:ext uri="{FF2B5EF4-FFF2-40B4-BE49-F238E27FC236}">
                <a16:creationId xmlns:a16="http://schemas.microsoft.com/office/drawing/2014/main" id="{657A905B-8673-4435-A750-6726133D5CC4}"/>
              </a:ext>
            </a:extLst>
          </p:cNvPr>
          <p:cNvSpPr/>
          <p:nvPr/>
        </p:nvSpPr>
        <p:spPr>
          <a:xfrm>
            <a:off x="5661060" y="4293096"/>
            <a:ext cx="1944216" cy="720080"/>
          </a:xfrm>
          <a:prstGeom prst="flowChartDecision">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imes New Roman" pitchFamily="18" charset="0"/>
                <a:cs typeface="Times New Roman" pitchFamily="18" charset="0"/>
              </a:rPr>
              <a:t>Maintained</a:t>
            </a:r>
            <a:r>
              <a:rPr lang="en-GB" b="1" dirty="0">
                <a:solidFill>
                  <a:schemeClr val="tx1"/>
                </a:solidFill>
                <a:latin typeface="Times New Roman" pitchFamily="18" charset="0"/>
                <a:cs typeface="Times New Roman" pitchFamily="18" charset="0"/>
              </a:rPr>
              <a:t> </a:t>
            </a:r>
            <a:r>
              <a:rPr lang="en-GB" sz="1200" b="1" dirty="0">
                <a:solidFill>
                  <a:schemeClr val="tx1"/>
                </a:solidFill>
                <a:latin typeface="Times New Roman" pitchFamily="18" charset="0"/>
                <a:cs typeface="Times New Roman" pitchFamily="18" charset="0"/>
              </a:rPr>
              <a:t>By</a:t>
            </a:r>
            <a:endParaRPr lang="en-US" sz="1200" b="1" dirty="0">
              <a:solidFill>
                <a:schemeClr val="tx1"/>
              </a:solidFill>
              <a:latin typeface="Times New Roman" pitchFamily="18" charset="0"/>
              <a:cs typeface="Times New Roman" pitchFamily="18" charset="0"/>
            </a:endParaRPr>
          </a:p>
        </p:txBody>
      </p:sp>
      <p:sp>
        <p:nvSpPr>
          <p:cNvPr id="15" name="Rectangle 14">
            <a:extLst>
              <a:ext uri="{FF2B5EF4-FFF2-40B4-BE49-F238E27FC236}">
                <a16:creationId xmlns:a16="http://schemas.microsoft.com/office/drawing/2014/main" id="{5EBBCACA-E28D-45D9-B0E9-FCE25AD42821}"/>
              </a:ext>
            </a:extLst>
          </p:cNvPr>
          <p:cNvSpPr/>
          <p:nvPr/>
        </p:nvSpPr>
        <p:spPr>
          <a:xfrm>
            <a:off x="2348692" y="5589240"/>
            <a:ext cx="1008112" cy="504056"/>
          </a:xfrm>
          <a:prstGeom prst="rect">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imes New Roman" pitchFamily="18" charset="0"/>
                <a:cs typeface="Times New Roman" pitchFamily="18" charset="0"/>
              </a:rPr>
              <a:t>Bus Details</a:t>
            </a:r>
            <a:endParaRPr lang="en-US" sz="1200" b="1" dirty="0">
              <a:solidFill>
                <a:schemeClr val="tx1"/>
              </a:solidFill>
              <a:latin typeface="Times New Roman" pitchFamily="18" charset="0"/>
              <a:cs typeface="Times New Roman" pitchFamily="18" charset="0"/>
            </a:endParaRPr>
          </a:p>
        </p:txBody>
      </p:sp>
      <p:sp>
        <p:nvSpPr>
          <p:cNvPr id="16" name="Rectangle 15">
            <a:extLst>
              <a:ext uri="{FF2B5EF4-FFF2-40B4-BE49-F238E27FC236}">
                <a16:creationId xmlns:a16="http://schemas.microsoft.com/office/drawing/2014/main" id="{EEA8BC31-CB68-4903-9430-7870C67D035A}"/>
              </a:ext>
            </a:extLst>
          </p:cNvPr>
          <p:cNvSpPr/>
          <p:nvPr/>
        </p:nvSpPr>
        <p:spPr>
          <a:xfrm>
            <a:off x="3644836" y="5589240"/>
            <a:ext cx="1008112" cy="504056"/>
          </a:xfrm>
          <a:prstGeom prst="rect">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Staff </a:t>
            </a:r>
            <a:r>
              <a:rPr lang="en-GB" sz="1200" b="1" dirty="0">
                <a:solidFill>
                  <a:schemeClr val="tx1"/>
                </a:solidFill>
                <a:latin typeface="Times New Roman" pitchFamily="18" charset="0"/>
                <a:cs typeface="Times New Roman" pitchFamily="18" charset="0"/>
              </a:rPr>
              <a:t>Details</a:t>
            </a:r>
            <a:endParaRPr lang="en-US" sz="1200" b="1" dirty="0"/>
          </a:p>
        </p:txBody>
      </p:sp>
      <p:sp>
        <p:nvSpPr>
          <p:cNvPr id="17" name="Rectangle 16">
            <a:extLst>
              <a:ext uri="{FF2B5EF4-FFF2-40B4-BE49-F238E27FC236}">
                <a16:creationId xmlns:a16="http://schemas.microsoft.com/office/drawing/2014/main" id="{1B197488-A277-4753-8EC5-D86554818703}"/>
              </a:ext>
            </a:extLst>
          </p:cNvPr>
          <p:cNvSpPr/>
          <p:nvPr/>
        </p:nvSpPr>
        <p:spPr>
          <a:xfrm>
            <a:off x="4940980" y="5589240"/>
            <a:ext cx="1008112" cy="504056"/>
          </a:xfrm>
          <a:prstGeom prst="rect">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imes New Roman" pitchFamily="18" charset="0"/>
                <a:cs typeface="Times New Roman" pitchFamily="18" charset="0"/>
              </a:rPr>
              <a:t>Pass Details</a:t>
            </a:r>
            <a:endParaRPr lang="en-US" sz="1200" b="1" dirty="0">
              <a:solidFill>
                <a:schemeClr val="tx1"/>
              </a:solidFill>
              <a:latin typeface="Times New Roman" pitchFamily="18" charset="0"/>
              <a:cs typeface="Times New Roman" pitchFamily="18" charset="0"/>
            </a:endParaRPr>
          </a:p>
        </p:txBody>
      </p:sp>
      <p:sp>
        <p:nvSpPr>
          <p:cNvPr id="18" name="Rectangle 17">
            <a:extLst>
              <a:ext uri="{FF2B5EF4-FFF2-40B4-BE49-F238E27FC236}">
                <a16:creationId xmlns:a16="http://schemas.microsoft.com/office/drawing/2014/main" id="{3306942B-BF78-4E61-A80E-780B78DC1484}"/>
              </a:ext>
            </a:extLst>
          </p:cNvPr>
          <p:cNvSpPr/>
          <p:nvPr/>
        </p:nvSpPr>
        <p:spPr>
          <a:xfrm>
            <a:off x="6165116" y="5589240"/>
            <a:ext cx="1008112" cy="504056"/>
          </a:xfrm>
          <a:prstGeom prst="rect">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itchFamily="18" charset="0"/>
                <a:cs typeface="Times New Roman" pitchFamily="18" charset="0"/>
              </a:rPr>
              <a:t>Income and Expenses</a:t>
            </a:r>
          </a:p>
        </p:txBody>
      </p:sp>
      <p:sp>
        <p:nvSpPr>
          <p:cNvPr id="19" name="Rectangle 18">
            <a:extLst>
              <a:ext uri="{FF2B5EF4-FFF2-40B4-BE49-F238E27FC236}">
                <a16:creationId xmlns:a16="http://schemas.microsoft.com/office/drawing/2014/main" id="{6B66A980-86F2-4069-90C2-D44307E5F4B9}"/>
              </a:ext>
            </a:extLst>
          </p:cNvPr>
          <p:cNvSpPr/>
          <p:nvPr/>
        </p:nvSpPr>
        <p:spPr>
          <a:xfrm>
            <a:off x="7389252" y="5589240"/>
            <a:ext cx="1008112" cy="504056"/>
          </a:xfrm>
          <a:prstGeom prst="rect">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itchFamily="18" charset="0"/>
                <a:cs typeface="Times New Roman" pitchFamily="18" charset="0"/>
              </a:rPr>
              <a:t>Search and Modify</a:t>
            </a:r>
          </a:p>
        </p:txBody>
      </p:sp>
      <p:sp>
        <p:nvSpPr>
          <p:cNvPr id="20" name="Rectangle 19">
            <a:extLst>
              <a:ext uri="{FF2B5EF4-FFF2-40B4-BE49-F238E27FC236}">
                <a16:creationId xmlns:a16="http://schemas.microsoft.com/office/drawing/2014/main" id="{0FB333BF-973A-4F2C-B19A-EA3C0E476562}"/>
              </a:ext>
            </a:extLst>
          </p:cNvPr>
          <p:cNvSpPr/>
          <p:nvPr/>
        </p:nvSpPr>
        <p:spPr>
          <a:xfrm>
            <a:off x="8685396" y="5589240"/>
            <a:ext cx="1008112" cy="504056"/>
          </a:xfrm>
          <a:prstGeom prst="rect">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itchFamily="18" charset="0"/>
                <a:cs typeface="Times New Roman" pitchFamily="18" charset="0"/>
              </a:rPr>
              <a:t>Show Records</a:t>
            </a:r>
          </a:p>
        </p:txBody>
      </p:sp>
      <p:sp>
        <p:nvSpPr>
          <p:cNvPr id="21" name="Rectangle 20">
            <a:extLst>
              <a:ext uri="{FF2B5EF4-FFF2-40B4-BE49-F238E27FC236}">
                <a16:creationId xmlns:a16="http://schemas.microsoft.com/office/drawing/2014/main" id="{51DAF8FF-23BC-4033-A715-60A39AC7C27F}"/>
              </a:ext>
            </a:extLst>
          </p:cNvPr>
          <p:cNvSpPr/>
          <p:nvPr/>
        </p:nvSpPr>
        <p:spPr>
          <a:xfrm>
            <a:off x="9981540" y="5589240"/>
            <a:ext cx="1008112" cy="504056"/>
          </a:xfrm>
          <a:prstGeom prst="rect">
            <a:avLst/>
          </a:prstGeom>
          <a:solidFill>
            <a:schemeClr val="bg1"/>
          </a:solidFill>
          <a:ln>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imes New Roman" pitchFamily="18" charset="0"/>
                <a:cs typeface="Times New Roman" pitchFamily="18" charset="0"/>
              </a:rPr>
              <a:t>Final Reports</a:t>
            </a:r>
            <a:endParaRPr lang="en-US" sz="1200" b="1" dirty="0">
              <a:solidFill>
                <a:schemeClr val="tx1"/>
              </a:solidFill>
              <a:latin typeface="Times New Roman" pitchFamily="18" charset="0"/>
              <a:cs typeface="Times New Roman" pitchFamily="18" charset="0"/>
            </a:endParaRPr>
          </a:p>
        </p:txBody>
      </p:sp>
      <p:cxnSp>
        <p:nvCxnSpPr>
          <p:cNvPr id="22" name="Straight Arrow Connector 21">
            <a:extLst>
              <a:ext uri="{FF2B5EF4-FFF2-40B4-BE49-F238E27FC236}">
                <a16:creationId xmlns:a16="http://schemas.microsoft.com/office/drawing/2014/main" id="{64E60E81-02E4-4AAC-9061-B54FF2C88D30}"/>
              </a:ext>
            </a:extLst>
          </p:cNvPr>
          <p:cNvCxnSpPr>
            <a:cxnSpLocks/>
          </p:cNvCxnSpPr>
          <p:nvPr/>
        </p:nvCxnSpPr>
        <p:spPr>
          <a:xfrm flipH="1" flipV="1">
            <a:off x="5949092" y="548680"/>
            <a:ext cx="318608" cy="648072"/>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5CAD29-9C00-4CF5-8911-EDD5F1AA4045}"/>
              </a:ext>
            </a:extLst>
          </p:cNvPr>
          <p:cNvCxnSpPr>
            <a:cxnSpLocks/>
          </p:cNvCxnSpPr>
          <p:nvPr/>
        </p:nvCxnSpPr>
        <p:spPr>
          <a:xfrm>
            <a:off x="6669172" y="1844824"/>
            <a:ext cx="0" cy="432048"/>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05AA50-C122-43C9-80D1-CC0126D0D9AC}"/>
              </a:ext>
            </a:extLst>
          </p:cNvPr>
          <p:cNvCxnSpPr>
            <a:cxnSpLocks/>
          </p:cNvCxnSpPr>
          <p:nvPr/>
        </p:nvCxnSpPr>
        <p:spPr>
          <a:xfrm>
            <a:off x="6669172" y="4005064"/>
            <a:ext cx="0" cy="360040"/>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0FBB37-B367-41D4-BD67-028F83652831}"/>
              </a:ext>
            </a:extLst>
          </p:cNvPr>
          <p:cNvCxnSpPr>
            <a:cxnSpLocks/>
          </p:cNvCxnSpPr>
          <p:nvPr/>
        </p:nvCxnSpPr>
        <p:spPr>
          <a:xfrm>
            <a:off x="2780740" y="5229200"/>
            <a:ext cx="7704856" cy="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ADBF4A9-A0D4-4CFF-9B95-643C88E6B399}"/>
              </a:ext>
            </a:extLst>
          </p:cNvPr>
          <p:cNvCxnSpPr>
            <a:cxnSpLocks/>
          </p:cNvCxnSpPr>
          <p:nvPr/>
        </p:nvCxnSpPr>
        <p:spPr>
          <a:xfrm>
            <a:off x="2780740" y="5229200"/>
            <a:ext cx="0" cy="360040"/>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C962B6-AB87-4816-A855-9469D2BEBAEA}"/>
              </a:ext>
            </a:extLst>
          </p:cNvPr>
          <p:cNvCxnSpPr>
            <a:cxnSpLocks/>
          </p:cNvCxnSpPr>
          <p:nvPr/>
        </p:nvCxnSpPr>
        <p:spPr>
          <a:xfrm>
            <a:off x="4220900" y="5229200"/>
            <a:ext cx="0" cy="360040"/>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4C0B6E-EBE3-417B-BF59-F6321602B7AB}"/>
              </a:ext>
            </a:extLst>
          </p:cNvPr>
          <p:cNvCxnSpPr>
            <a:cxnSpLocks/>
          </p:cNvCxnSpPr>
          <p:nvPr/>
        </p:nvCxnSpPr>
        <p:spPr>
          <a:xfrm>
            <a:off x="5445036" y="5229200"/>
            <a:ext cx="0" cy="360040"/>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FFB78B5-139A-438A-90CC-94070FA6C990}"/>
              </a:ext>
            </a:extLst>
          </p:cNvPr>
          <p:cNvCxnSpPr>
            <a:cxnSpLocks/>
            <a:stCxn id="14" idx="2"/>
            <a:endCxn id="18" idx="0"/>
          </p:cNvCxnSpPr>
          <p:nvPr/>
        </p:nvCxnSpPr>
        <p:spPr>
          <a:xfrm>
            <a:off x="6633168" y="5013176"/>
            <a:ext cx="36004" cy="576064"/>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41F70D-1EC2-4951-A9EC-91EC5F3F88DB}"/>
              </a:ext>
            </a:extLst>
          </p:cNvPr>
          <p:cNvCxnSpPr>
            <a:cxnSpLocks/>
          </p:cNvCxnSpPr>
          <p:nvPr/>
        </p:nvCxnSpPr>
        <p:spPr>
          <a:xfrm>
            <a:off x="7893308" y="5229200"/>
            <a:ext cx="0" cy="360040"/>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17AEDA-670D-460F-9E99-5EA44DF0E27D}"/>
              </a:ext>
            </a:extLst>
          </p:cNvPr>
          <p:cNvCxnSpPr>
            <a:cxnSpLocks/>
          </p:cNvCxnSpPr>
          <p:nvPr/>
        </p:nvCxnSpPr>
        <p:spPr>
          <a:xfrm>
            <a:off x="9189452" y="5229200"/>
            <a:ext cx="0" cy="360040"/>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DA280F9-1585-457E-BE57-D0B809DA2118}"/>
              </a:ext>
            </a:extLst>
          </p:cNvPr>
          <p:cNvCxnSpPr>
            <a:cxnSpLocks/>
          </p:cNvCxnSpPr>
          <p:nvPr/>
        </p:nvCxnSpPr>
        <p:spPr>
          <a:xfrm>
            <a:off x="10485596" y="5229200"/>
            <a:ext cx="0" cy="360040"/>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E572D54-B805-49E9-A2B3-B24569FF6AD0}"/>
              </a:ext>
            </a:extLst>
          </p:cNvPr>
          <p:cNvCxnSpPr>
            <a:cxnSpLocks/>
          </p:cNvCxnSpPr>
          <p:nvPr/>
        </p:nvCxnSpPr>
        <p:spPr>
          <a:xfrm>
            <a:off x="6597164" y="6165304"/>
            <a:ext cx="0" cy="288032"/>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605B87-69F3-48EF-AED7-FFB0F1C32BEA}"/>
              </a:ext>
            </a:extLst>
          </p:cNvPr>
          <p:cNvCxnSpPr>
            <a:cxnSpLocks/>
          </p:cNvCxnSpPr>
          <p:nvPr/>
        </p:nvCxnSpPr>
        <p:spPr>
          <a:xfrm>
            <a:off x="6669172" y="2924944"/>
            <a:ext cx="0" cy="432048"/>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72306E-AA13-4D37-8856-86C033F16FA2}"/>
              </a:ext>
            </a:extLst>
          </p:cNvPr>
          <p:cNvCxnSpPr>
            <a:cxnSpLocks/>
          </p:cNvCxnSpPr>
          <p:nvPr/>
        </p:nvCxnSpPr>
        <p:spPr>
          <a:xfrm flipV="1">
            <a:off x="7029212" y="620688"/>
            <a:ext cx="576064" cy="576064"/>
          </a:xfrm>
          <a:prstGeom prst="straightConnector1">
            <a:avLst/>
          </a:prstGeom>
          <a:ln w="38100">
            <a:solidFill>
              <a:schemeClr val="tx1"/>
            </a:solidFill>
            <a:tailEnd type="arrow"/>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DD5336-2D5A-4BFB-B211-C6D64A781BCE}"/>
              </a:ext>
            </a:extLst>
          </p:cNvPr>
          <p:cNvCxnSpPr>
            <a:cxnSpLocks/>
          </p:cNvCxnSpPr>
          <p:nvPr/>
        </p:nvCxnSpPr>
        <p:spPr>
          <a:xfrm>
            <a:off x="2780740" y="6093296"/>
            <a:ext cx="0" cy="216024"/>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73DA4EE-1567-49C8-B7F6-93700B1B998D}"/>
              </a:ext>
            </a:extLst>
          </p:cNvPr>
          <p:cNvCxnSpPr>
            <a:cxnSpLocks/>
          </p:cNvCxnSpPr>
          <p:nvPr/>
        </p:nvCxnSpPr>
        <p:spPr>
          <a:xfrm>
            <a:off x="2780740" y="6309320"/>
            <a:ext cx="3744416" cy="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FBBFC2-F5AA-477C-9417-D1FDB35FB164}"/>
              </a:ext>
            </a:extLst>
          </p:cNvPr>
          <p:cNvCxnSpPr>
            <a:stCxn id="21" idx="2"/>
          </p:cNvCxnSpPr>
          <p:nvPr/>
        </p:nvCxnSpPr>
        <p:spPr>
          <a:xfrm>
            <a:off x="10485596" y="6093296"/>
            <a:ext cx="0" cy="216024"/>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64BC78-6ADD-4797-BD59-E363DF1AB7B8}"/>
              </a:ext>
            </a:extLst>
          </p:cNvPr>
          <p:cNvCxnSpPr>
            <a:cxnSpLocks/>
          </p:cNvCxnSpPr>
          <p:nvPr/>
        </p:nvCxnSpPr>
        <p:spPr>
          <a:xfrm flipH="1">
            <a:off x="6669172" y="6309320"/>
            <a:ext cx="3816424" cy="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C65B497B-DF65-4327-8346-DCD84B4B150E}"/>
              </a:ext>
            </a:extLst>
          </p:cNvPr>
          <p:cNvSpPr/>
          <p:nvPr/>
        </p:nvSpPr>
        <p:spPr>
          <a:xfrm>
            <a:off x="6381140" y="6453336"/>
            <a:ext cx="504056" cy="404664"/>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X</a:t>
            </a:r>
            <a:endParaRPr lang="en-US"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21816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par>
                                <p:cTn id="70" presetID="53" presetClass="entr" presetSubtype="16"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53" presetClass="entr" presetSubtype="16"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par>
                                <p:cTn id="80" presetID="53" presetClass="entr" presetSubtype="16"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p:cTn id="82" dur="500" fill="hold"/>
                                        <p:tgtEl>
                                          <p:spTgt spid="24"/>
                                        </p:tgtEl>
                                        <p:attrNameLst>
                                          <p:attrName>ppt_w</p:attrName>
                                        </p:attrNameLst>
                                      </p:cBhvr>
                                      <p:tavLst>
                                        <p:tav tm="0">
                                          <p:val>
                                            <p:fltVal val="0"/>
                                          </p:val>
                                        </p:tav>
                                        <p:tav tm="100000">
                                          <p:val>
                                            <p:strVal val="#ppt_w"/>
                                          </p:val>
                                        </p:tav>
                                      </p:tavLst>
                                    </p:anim>
                                    <p:anim calcmode="lin" valueType="num">
                                      <p:cBhvr>
                                        <p:cTn id="83" dur="500" fill="hold"/>
                                        <p:tgtEl>
                                          <p:spTgt spid="24"/>
                                        </p:tgtEl>
                                        <p:attrNameLst>
                                          <p:attrName>ppt_h</p:attrName>
                                        </p:attrNameLst>
                                      </p:cBhvr>
                                      <p:tavLst>
                                        <p:tav tm="0">
                                          <p:val>
                                            <p:fltVal val="0"/>
                                          </p:val>
                                        </p:tav>
                                        <p:tav tm="100000">
                                          <p:val>
                                            <p:strVal val="#ppt_h"/>
                                          </p:val>
                                        </p:tav>
                                      </p:tavLst>
                                    </p:anim>
                                    <p:animEffect transition="in" filter="fade">
                                      <p:cBhvr>
                                        <p:cTn id="84" dur="500"/>
                                        <p:tgtEl>
                                          <p:spTgt spid="24"/>
                                        </p:tgtEl>
                                      </p:cBhvr>
                                    </p:animEffect>
                                  </p:childTnLst>
                                </p:cTn>
                              </p:par>
                              <p:par>
                                <p:cTn id="85" presetID="53" presetClass="entr" presetSubtype="16"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p:cTn id="87" dur="500" fill="hold"/>
                                        <p:tgtEl>
                                          <p:spTgt spid="25"/>
                                        </p:tgtEl>
                                        <p:attrNameLst>
                                          <p:attrName>ppt_w</p:attrName>
                                        </p:attrNameLst>
                                      </p:cBhvr>
                                      <p:tavLst>
                                        <p:tav tm="0">
                                          <p:val>
                                            <p:fltVal val="0"/>
                                          </p:val>
                                        </p:tav>
                                        <p:tav tm="100000">
                                          <p:val>
                                            <p:strVal val="#ppt_w"/>
                                          </p:val>
                                        </p:tav>
                                      </p:tavLst>
                                    </p:anim>
                                    <p:anim calcmode="lin" valueType="num">
                                      <p:cBhvr>
                                        <p:cTn id="88" dur="500" fill="hold"/>
                                        <p:tgtEl>
                                          <p:spTgt spid="25"/>
                                        </p:tgtEl>
                                        <p:attrNameLst>
                                          <p:attrName>ppt_h</p:attrName>
                                        </p:attrNameLst>
                                      </p:cBhvr>
                                      <p:tavLst>
                                        <p:tav tm="0">
                                          <p:val>
                                            <p:fltVal val="0"/>
                                          </p:val>
                                        </p:tav>
                                        <p:tav tm="100000">
                                          <p:val>
                                            <p:strVal val="#ppt_h"/>
                                          </p:val>
                                        </p:tav>
                                      </p:tavLst>
                                    </p:anim>
                                    <p:animEffect transition="in" filter="fade">
                                      <p:cBhvr>
                                        <p:cTn id="89" dur="500"/>
                                        <p:tgtEl>
                                          <p:spTgt spid="25"/>
                                        </p:tgtEl>
                                      </p:cBhvr>
                                    </p:animEffect>
                                  </p:childTnLst>
                                </p:cTn>
                              </p:par>
                              <p:par>
                                <p:cTn id="90" presetID="53" presetClass="entr" presetSubtype="16" fill="hold" nodeType="with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animEffect transition="in" filter="fade">
                                      <p:cBhvr>
                                        <p:cTn id="94" dur="500"/>
                                        <p:tgtEl>
                                          <p:spTgt spid="26"/>
                                        </p:tgtEl>
                                      </p:cBhvr>
                                    </p:animEffect>
                                  </p:childTnLst>
                                </p:cTn>
                              </p:par>
                              <p:par>
                                <p:cTn id="95" presetID="53" presetClass="entr" presetSubtype="16" fill="hold" nodeType="with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p:cTn id="97" dur="500" fill="hold"/>
                                        <p:tgtEl>
                                          <p:spTgt spid="27"/>
                                        </p:tgtEl>
                                        <p:attrNameLst>
                                          <p:attrName>ppt_w</p:attrName>
                                        </p:attrNameLst>
                                      </p:cBhvr>
                                      <p:tavLst>
                                        <p:tav tm="0">
                                          <p:val>
                                            <p:fltVal val="0"/>
                                          </p:val>
                                        </p:tav>
                                        <p:tav tm="100000">
                                          <p:val>
                                            <p:strVal val="#ppt_w"/>
                                          </p:val>
                                        </p:tav>
                                      </p:tavLst>
                                    </p:anim>
                                    <p:anim calcmode="lin" valueType="num">
                                      <p:cBhvr>
                                        <p:cTn id="98" dur="500" fill="hold"/>
                                        <p:tgtEl>
                                          <p:spTgt spid="27"/>
                                        </p:tgtEl>
                                        <p:attrNameLst>
                                          <p:attrName>ppt_h</p:attrName>
                                        </p:attrNameLst>
                                      </p:cBhvr>
                                      <p:tavLst>
                                        <p:tav tm="0">
                                          <p:val>
                                            <p:fltVal val="0"/>
                                          </p:val>
                                        </p:tav>
                                        <p:tav tm="100000">
                                          <p:val>
                                            <p:strVal val="#ppt_h"/>
                                          </p:val>
                                        </p:tav>
                                      </p:tavLst>
                                    </p:anim>
                                    <p:animEffect transition="in" filter="fade">
                                      <p:cBhvr>
                                        <p:cTn id="99" dur="500"/>
                                        <p:tgtEl>
                                          <p:spTgt spid="27"/>
                                        </p:tgtEl>
                                      </p:cBhvr>
                                    </p:animEffect>
                                  </p:childTnLst>
                                </p:cTn>
                              </p:par>
                              <p:par>
                                <p:cTn id="100" presetID="53" presetClass="entr" presetSubtype="16" fill="hold" nodeType="withEffect">
                                  <p:stCondLst>
                                    <p:cond delay="0"/>
                                  </p:stCondLst>
                                  <p:childTnLst>
                                    <p:set>
                                      <p:cBhvr>
                                        <p:cTn id="101" dur="1" fill="hold">
                                          <p:stCondLst>
                                            <p:cond delay="0"/>
                                          </p:stCondLst>
                                        </p:cTn>
                                        <p:tgtEl>
                                          <p:spTgt spid="28"/>
                                        </p:tgtEl>
                                        <p:attrNameLst>
                                          <p:attrName>style.visibility</p:attrName>
                                        </p:attrNameLst>
                                      </p:cBhvr>
                                      <p:to>
                                        <p:strVal val="visible"/>
                                      </p:to>
                                    </p:set>
                                    <p:anim calcmode="lin" valueType="num">
                                      <p:cBhvr>
                                        <p:cTn id="102" dur="500" fill="hold"/>
                                        <p:tgtEl>
                                          <p:spTgt spid="28"/>
                                        </p:tgtEl>
                                        <p:attrNameLst>
                                          <p:attrName>ppt_w</p:attrName>
                                        </p:attrNameLst>
                                      </p:cBhvr>
                                      <p:tavLst>
                                        <p:tav tm="0">
                                          <p:val>
                                            <p:fltVal val="0"/>
                                          </p:val>
                                        </p:tav>
                                        <p:tav tm="100000">
                                          <p:val>
                                            <p:strVal val="#ppt_w"/>
                                          </p:val>
                                        </p:tav>
                                      </p:tavLst>
                                    </p:anim>
                                    <p:anim calcmode="lin" valueType="num">
                                      <p:cBhvr>
                                        <p:cTn id="103" dur="500" fill="hold"/>
                                        <p:tgtEl>
                                          <p:spTgt spid="28"/>
                                        </p:tgtEl>
                                        <p:attrNameLst>
                                          <p:attrName>ppt_h</p:attrName>
                                        </p:attrNameLst>
                                      </p:cBhvr>
                                      <p:tavLst>
                                        <p:tav tm="0">
                                          <p:val>
                                            <p:fltVal val="0"/>
                                          </p:val>
                                        </p:tav>
                                        <p:tav tm="100000">
                                          <p:val>
                                            <p:strVal val="#ppt_h"/>
                                          </p:val>
                                        </p:tav>
                                      </p:tavLst>
                                    </p:anim>
                                    <p:animEffect transition="in" filter="fade">
                                      <p:cBhvr>
                                        <p:cTn id="104" dur="500"/>
                                        <p:tgtEl>
                                          <p:spTgt spid="28"/>
                                        </p:tgtEl>
                                      </p:cBhvr>
                                    </p:animEffect>
                                  </p:childTnLst>
                                </p:cTn>
                              </p:par>
                              <p:par>
                                <p:cTn id="105" presetID="53" presetClass="entr" presetSubtype="16" fill="hold" nodeType="with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p:cTn id="107" dur="500" fill="hold"/>
                                        <p:tgtEl>
                                          <p:spTgt spid="29"/>
                                        </p:tgtEl>
                                        <p:attrNameLst>
                                          <p:attrName>ppt_w</p:attrName>
                                        </p:attrNameLst>
                                      </p:cBhvr>
                                      <p:tavLst>
                                        <p:tav tm="0">
                                          <p:val>
                                            <p:fltVal val="0"/>
                                          </p:val>
                                        </p:tav>
                                        <p:tav tm="100000">
                                          <p:val>
                                            <p:strVal val="#ppt_w"/>
                                          </p:val>
                                        </p:tav>
                                      </p:tavLst>
                                    </p:anim>
                                    <p:anim calcmode="lin" valueType="num">
                                      <p:cBhvr>
                                        <p:cTn id="108" dur="500" fill="hold"/>
                                        <p:tgtEl>
                                          <p:spTgt spid="29"/>
                                        </p:tgtEl>
                                        <p:attrNameLst>
                                          <p:attrName>ppt_h</p:attrName>
                                        </p:attrNameLst>
                                      </p:cBhvr>
                                      <p:tavLst>
                                        <p:tav tm="0">
                                          <p:val>
                                            <p:fltVal val="0"/>
                                          </p:val>
                                        </p:tav>
                                        <p:tav tm="100000">
                                          <p:val>
                                            <p:strVal val="#ppt_h"/>
                                          </p:val>
                                        </p:tav>
                                      </p:tavLst>
                                    </p:anim>
                                    <p:animEffect transition="in" filter="fade">
                                      <p:cBhvr>
                                        <p:cTn id="109" dur="500"/>
                                        <p:tgtEl>
                                          <p:spTgt spid="29"/>
                                        </p:tgtEl>
                                      </p:cBhvr>
                                    </p:animEffect>
                                  </p:childTnLst>
                                </p:cTn>
                              </p:par>
                              <p:par>
                                <p:cTn id="110" presetID="53" presetClass="entr" presetSubtype="16"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p:cTn id="112" dur="500" fill="hold"/>
                                        <p:tgtEl>
                                          <p:spTgt spid="30"/>
                                        </p:tgtEl>
                                        <p:attrNameLst>
                                          <p:attrName>ppt_w</p:attrName>
                                        </p:attrNameLst>
                                      </p:cBhvr>
                                      <p:tavLst>
                                        <p:tav tm="0">
                                          <p:val>
                                            <p:fltVal val="0"/>
                                          </p:val>
                                        </p:tav>
                                        <p:tav tm="100000">
                                          <p:val>
                                            <p:strVal val="#ppt_w"/>
                                          </p:val>
                                        </p:tav>
                                      </p:tavLst>
                                    </p:anim>
                                    <p:anim calcmode="lin" valueType="num">
                                      <p:cBhvr>
                                        <p:cTn id="113" dur="500" fill="hold"/>
                                        <p:tgtEl>
                                          <p:spTgt spid="30"/>
                                        </p:tgtEl>
                                        <p:attrNameLst>
                                          <p:attrName>ppt_h</p:attrName>
                                        </p:attrNameLst>
                                      </p:cBhvr>
                                      <p:tavLst>
                                        <p:tav tm="0">
                                          <p:val>
                                            <p:fltVal val="0"/>
                                          </p:val>
                                        </p:tav>
                                        <p:tav tm="100000">
                                          <p:val>
                                            <p:strVal val="#ppt_h"/>
                                          </p:val>
                                        </p:tav>
                                      </p:tavLst>
                                    </p:anim>
                                    <p:animEffect transition="in" filter="fade">
                                      <p:cBhvr>
                                        <p:cTn id="114" dur="500"/>
                                        <p:tgtEl>
                                          <p:spTgt spid="30"/>
                                        </p:tgtEl>
                                      </p:cBhvr>
                                    </p:animEffect>
                                  </p:childTnLst>
                                </p:cTn>
                              </p:par>
                              <p:par>
                                <p:cTn id="115" presetID="53" presetClass="entr" presetSubtype="16"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p:cTn id="117" dur="500" fill="hold"/>
                                        <p:tgtEl>
                                          <p:spTgt spid="31"/>
                                        </p:tgtEl>
                                        <p:attrNameLst>
                                          <p:attrName>ppt_w</p:attrName>
                                        </p:attrNameLst>
                                      </p:cBhvr>
                                      <p:tavLst>
                                        <p:tav tm="0">
                                          <p:val>
                                            <p:fltVal val="0"/>
                                          </p:val>
                                        </p:tav>
                                        <p:tav tm="100000">
                                          <p:val>
                                            <p:strVal val="#ppt_w"/>
                                          </p:val>
                                        </p:tav>
                                      </p:tavLst>
                                    </p:anim>
                                    <p:anim calcmode="lin" valueType="num">
                                      <p:cBhvr>
                                        <p:cTn id="118" dur="500" fill="hold"/>
                                        <p:tgtEl>
                                          <p:spTgt spid="31"/>
                                        </p:tgtEl>
                                        <p:attrNameLst>
                                          <p:attrName>ppt_h</p:attrName>
                                        </p:attrNameLst>
                                      </p:cBhvr>
                                      <p:tavLst>
                                        <p:tav tm="0">
                                          <p:val>
                                            <p:fltVal val="0"/>
                                          </p:val>
                                        </p:tav>
                                        <p:tav tm="100000">
                                          <p:val>
                                            <p:strVal val="#ppt_h"/>
                                          </p:val>
                                        </p:tav>
                                      </p:tavLst>
                                    </p:anim>
                                    <p:animEffect transition="in" filter="fade">
                                      <p:cBhvr>
                                        <p:cTn id="119" dur="500"/>
                                        <p:tgtEl>
                                          <p:spTgt spid="31"/>
                                        </p:tgtEl>
                                      </p:cBhvr>
                                    </p:animEffect>
                                  </p:childTnLst>
                                </p:cTn>
                              </p:par>
                              <p:par>
                                <p:cTn id="120" presetID="53" presetClass="entr" presetSubtype="16" fill="hold" nodeType="withEffect">
                                  <p:stCondLst>
                                    <p:cond delay="0"/>
                                  </p:stCondLst>
                                  <p:childTnLst>
                                    <p:set>
                                      <p:cBhvr>
                                        <p:cTn id="121" dur="1" fill="hold">
                                          <p:stCondLst>
                                            <p:cond delay="0"/>
                                          </p:stCondLst>
                                        </p:cTn>
                                        <p:tgtEl>
                                          <p:spTgt spid="32"/>
                                        </p:tgtEl>
                                        <p:attrNameLst>
                                          <p:attrName>style.visibility</p:attrName>
                                        </p:attrNameLst>
                                      </p:cBhvr>
                                      <p:to>
                                        <p:strVal val="visible"/>
                                      </p:to>
                                    </p:set>
                                    <p:anim calcmode="lin" valueType="num">
                                      <p:cBhvr>
                                        <p:cTn id="122" dur="500" fill="hold"/>
                                        <p:tgtEl>
                                          <p:spTgt spid="32"/>
                                        </p:tgtEl>
                                        <p:attrNameLst>
                                          <p:attrName>ppt_w</p:attrName>
                                        </p:attrNameLst>
                                      </p:cBhvr>
                                      <p:tavLst>
                                        <p:tav tm="0">
                                          <p:val>
                                            <p:fltVal val="0"/>
                                          </p:val>
                                        </p:tav>
                                        <p:tav tm="100000">
                                          <p:val>
                                            <p:strVal val="#ppt_w"/>
                                          </p:val>
                                        </p:tav>
                                      </p:tavLst>
                                    </p:anim>
                                    <p:anim calcmode="lin" valueType="num">
                                      <p:cBhvr>
                                        <p:cTn id="123" dur="500" fill="hold"/>
                                        <p:tgtEl>
                                          <p:spTgt spid="32"/>
                                        </p:tgtEl>
                                        <p:attrNameLst>
                                          <p:attrName>ppt_h</p:attrName>
                                        </p:attrNameLst>
                                      </p:cBhvr>
                                      <p:tavLst>
                                        <p:tav tm="0">
                                          <p:val>
                                            <p:fltVal val="0"/>
                                          </p:val>
                                        </p:tav>
                                        <p:tav tm="100000">
                                          <p:val>
                                            <p:strVal val="#ppt_h"/>
                                          </p:val>
                                        </p:tav>
                                      </p:tavLst>
                                    </p:anim>
                                    <p:animEffect transition="in" filter="fade">
                                      <p:cBhvr>
                                        <p:cTn id="124" dur="500"/>
                                        <p:tgtEl>
                                          <p:spTgt spid="32"/>
                                        </p:tgtEl>
                                      </p:cBhvr>
                                    </p:animEffect>
                                  </p:childTnLst>
                                </p:cTn>
                              </p:par>
                              <p:par>
                                <p:cTn id="125" presetID="53" presetClass="entr" presetSubtype="16"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p:cTn id="127" dur="500" fill="hold"/>
                                        <p:tgtEl>
                                          <p:spTgt spid="33"/>
                                        </p:tgtEl>
                                        <p:attrNameLst>
                                          <p:attrName>ppt_w</p:attrName>
                                        </p:attrNameLst>
                                      </p:cBhvr>
                                      <p:tavLst>
                                        <p:tav tm="0">
                                          <p:val>
                                            <p:fltVal val="0"/>
                                          </p:val>
                                        </p:tav>
                                        <p:tav tm="100000">
                                          <p:val>
                                            <p:strVal val="#ppt_w"/>
                                          </p:val>
                                        </p:tav>
                                      </p:tavLst>
                                    </p:anim>
                                    <p:anim calcmode="lin" valueType="num">
                                      <p:cBhvr>
                                        <p:cTn id="128" dur="500" fill="hold"/>
                                        <p:tgtEl>
                                          <p:spTgt spid="33"/>
                                        </p:tgtEl>
                                        <p:attrNameLst>
                                          <p:attrName>ppt_h</p:attrName>
                                        </p:attrNameLst>
                                      </p:cBhvr>
                                      <p:tavLst>
                                        <p:tav tm="0">
                                          <p:val>
                                            <p:fltVal val="0"/>
                                          </p:val>
                                        </p:tav>
                                        <p:tav tm="100000">
                                          <p:val>
                                            <p:strVal val="#ppt_h"/>
                                          </p:val>
                                        </p:tav>
                                      </p:tavLst>
                                    </p:anim>
                                    <p:animEffect transition="in" filter="fade">
                                      <p:cBhvr>
                                        <p:cTn id="129" dur="500"/>
                                        <p:tgtEl>
                                          <p:spTgt spid="33"/>
                                        </p:tgtEl>
                                      </p:cBhvr>
                                    </p:animEffect>
                                  </p:childTnLst>
                                </p:cTn>
                              </p:par>
                              <p:par>
                                <p:cTn id="130" presetID="53" presetClass="entr" presetSubtype="16" fill="hold" nodeType="withEffect">
                                  <p:stCondLst>
                                    <p:cond delay="0"/>
                                  </p:stCondLst>
                                  <p:childTnLst>
                                    <p:set>
                                      <p:cBhvr>
                                        <p:cTn id="131" dur="1" fill="hold">
                                          <p:stCondLst>
                                            <p:cond delay="0"/>
                                          </p:stCondLst>
                                        </p:cTn>
                                        <p:tgtEl>
                                          <p:spTgt spid="34"/>
                                        </p:tgtEl>
                                        <p:attrNameLst>
                                          <p:attrName>style.visibility</p:attrName>
                                        </p:attrNameLst>
                                      </p:cBhvr>
                                      <p:to>
                                        <p:strVal val="visible"/>
                                      </p:to>
                                    </p:set>
                                    <p:anim calcmode="lin" valueType="num">
                                      <p:cBhvr>
                                        <p:cTn id="132" dur="500" fill="hold"/>
                                        <p:tgtEl>
                                          <p:spTgt spid="34"/>
                                        </p:tgtEl>
                                        <p:attrNameLst>
                                          <p:attrName>ppt_w</p:attrName>
                                        </p:attrNameLst>
                                      </p:cBhvr>
                                      <p:tavLst>
                                        <p:tav tm="0">
                                          <p:val>
                                            <p:fltVal val="0"/>
                                          </p:val>
                                        </p:tav>
                                        <p:tav tm="100000">
                                          <p:val>
                                            <p:strVal val="#ppt_w"/>
                                          </p:val>
                                        </p:tav>
                                      </p:tavLst>
                                    </p:anim>
                                    <p:anim calcmode="lin" valueType="num">
                                      <p:cBhvr>
                                        <p:cTn id="133" dur="500" fill="hold"/>
                                        <p:tgtEl>
                                          <p:spTgt spid="34"/>
                                        </p:tgtEl>
                                        <p:attrNameLst>
                                          <p:attrName>ppt_h</p:attrName>
                                        </p:attrNameLst>
                                      </p:cBhvr>
                                      <p:tavLst>
                                        <p:tav tm="0">
                                          <p:val>
                                            <p:fltVal val="0"/>
                                          </p:val>
                                        </p:tav>
                                        <p:tav tm="100000">
                                          <p:val>
                                            <p:strVal val="#ppt_h"/>
                                          </p:val>
                                        </p:tav>
                                      </p:tavLst>
                                    </p:anim>
                                    <p:animEffect transition="in" filter="fade">
                                      <p:cBhvr>
                                        <p:cTn id="134" dur="500"/>
                                        <p:tgtEl>
                                          <p:spTgt spid="34"/>
                                        </p:tgtEl>
                                      </p:cBhvr>
                                    </p:animEffect>
                                  </p:childTnLst>
                                </p:cTn>
                              </p:par>
                              <p:par>
                                <p:cTn id="135" presetID="53" presetClass="entr" presetSubtype="16"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p:cTn id="137" dur="500" fill="hold"/>
                                        <p:tgtEl>
                                          <p:spTgt spid="35"/>
                                        </p:tgtEl>
                                        <p:attrNameLst>
                                          <p:attrName>ppt_w</p:attrName>
                                        </p:attrNameLst>
                                      </p:cBhvr>
                                      <p:tavLst>
                                        <p:tav tm="0">
                                          <p:val>
                                            <p:fltVal val="0"/>
                                          </p:val>
                                        </p:tav>
                                        <p:tav tm="100000">
                                          <p:val>
                                            <p:strVal val="#ppt_w"/>
                                          </p:val>
                                        </p:tav>
                                      </p:tavLst>
                                    </p:anim>
                                    <p:anim calcmode="lin" valueType="num">
                                      <p:cBhvr>
                                        <p:cTn id="138" dur="500" fill="hold"/>
                                        <p:tgtEl>
                                          <p:spTgt spid="35"/>
                                        </p:tgtEl>
                                        <p:attrNameLst>
                                          <p:attrName>ppt_h</p:attrName>
                                        </p:attrNameLst>
                                      </p:cBhvr>
                                      <p:tavLst>
                                        <p:tav tm="0">
                                          <p:val>
                                            <p:fltVal val="0"/>
                                          </p:val>
                                        </p:tav>
                                        <p:tav tm="100000">
                                          <p:val>
                                            <p:strVal val="#ppt_h"/>
                                          </p:val>
                                        </p:tav>
                                      </p:tavLst>
                                    </p:anim>
                                    <p:animEffect transition="in" filter="fade">
                                      <p:cBhvr>
                                        <p:cTn id="139" dur="500"/>
                                        <p:tgtEl>
                                          <p:spTgt spid="35"/>
                                        </p:tgtEl>
                                      </p:cBhvr>
                                    </p:animEffect>
                                  </p:childTnLst>
                                </p:cTn>
                              </p:par>
                              <p:par>
                                <p:cTn id="140" presetID="53" presetClass="entr" presetSubtype="16" fill="hold" nodeType="withEffect">
                                  <p:stCondLst>
                                    <p:cond delay="0"/>
                                  </p:stCondLst>
                                  <p:childTnLst>
                                    <p:set>
                                      <p:cBhvr>
                                        <p:cTn id="141" dur="1" fill="hold">
                                          <p:stCondLst>
                                            <p:cond delay="0"/>
                                          </p:stCondLst>
                                        </p:cTn>
                                        <p:tgtEl>
                                          <p:spTgt spid="36"/>
                                        </p:tgtEl>
                                        <p:attrNameLst>
                                          <p:attrName>style.visibility</p:attrName>
                                        </p:attrNameLst>
                                      </p:cBhvr>
                                      <p:to>
                                        <p:strVal val="visible"/>
                                      </p:to>
                                    </p:set>
                                    <p:anim calcmode="lin" valueType="num">
                                      <p:cBhvr>
                                        <p:cTn id="142" dur="500" fill="hold"/>
                                        <p:tgtEl>
                                          <p:spTgt spid="36"/>
                                        </p:tgtEl>
                                        <p:attrNameLst>
                                          <p:attrName>ppt_w</p:attrName>
                                        </p:attrNameLst>
                                      </p:cBhvr>
                                      <p:tavLst>
                                        <p:tav tm="0">
                                          <p:val>
                                            <p:fltVal val="0"/>
                                          </p:val>
                                        </p:tav>
                                        <p:tav tm="100000">
                                          <p:val>
                                            <p:strVal val="#ppt_w"/>
                                          </p:val>
                                        </p:tav>
                                      </p:tavLst>
                                    </p:anim>
                                    <p:anim calcmode="lin" valueType="num">
                                      <p:cBhvr>
                                        <p:cTn id="143" dur="500" fill="hold"/>
                                        <p:tgtEl>
                                          <p:spTgt spid="36"/>
                                        </p:tgtEl>
                                        <p:attrNameLst>
                                          <p:attrName>ppt_h</p:attrName>
                                        </p:attrNameLst>
                                      </p:cBhvr>
                                      <p:tavLst>
                                        <p:tav tm="0">
                                          <p:val>
                                            <p:fltVal val="0"/>
                                          </p:val>
                                        </p:tav>
                                        <p:tav tm="100000">
                                          <p:val>
                                            <p:strVal val="#ppt_h"/>
                                          </p:val>
                                        </p:tav>
                                      </p:tavLst>
                                    </p:anim>
                                    <p:animEffect transition="in" filter="fade">
                                      <p:cBhvr>
                                        <p:cTn id="144" dur="500"/>
                                        <p:tgtEl>
                                          <p:spTgt spid="36"/>
                                        </p:tgtEl>
                                      </p:cBhvr>
                                    </p:animEffect>
                                  </p:childTnLst>
                                </p:cTn>
                              </p:par>
                              <p:par>
                                <p:cTn id="145" presetID="53" presetClass="entr" presetSubtype="16" fill="hold" nodeType="withEffect">
                                  <p:stCondLst>
                                    <p:cond delay="0"/>
                                  </p:stCondLst>
                                  <p:childTnLst>
                                    <p:set>
                                      <p:cBhvr>
                                        <p:cTn id="146" dur="1" fill="hold">
                                          <p:stCondLst>
                                            <p:cond delay="0"/>
                                          </p:stCondLst>
                                        </p:cTn>
                                        <p:tgtEl>
                                          <p:spTgt spid="37"/>
                                        </p:tgtEl>
                                        <p:attrNameLst>
                                          <p:attrName>style.visibility</p:attrName>
                                        </p:attrNameLst>
                                      </p:cBhvr>
                                      <p:to>
                                        <p:strVal val="visible"/>
                                      </p:to>
                                    </p:set>
                                    <p:anim calcmode="lin" valueType="num">
                                      <p:cBhvr>
                                        <p:cTn id="147" dur="500" fill="hold"/>
                                        <p:tgtEl>
                                          <p:spTgt spid="37"/>
                                        </p:tgtEl>
                                        <p:attrNameLst>
                                          <p:attrName>ppt_w</p:attrName>
                                        </p:attrNameLst>
                                      </p:cBhvr>
                                      <p:tavLst>
                                        <p:tav tm="0">
                                          <p:val>
                                            <p:fltVal val="0"/>
                                          </p:val>
                                        </p:tav>
                                        <p:tav tm="100000">
                                          <p:val>
                                            <p:strVal val="#ppt_w"/>
                                          </p:val>
                                        </p:tav>
                                      </p:tavLst>
                                    </p:anim>
                                    <p:anim calcmode="lin" valueType="num">
                                      <p:cBhvr>
                                        <p:cTn id="148" dur="500" fill="hold"/>
                                        <p:tgtEl>
                                          <p:spTgt spid="37"/>
                                        </p:tgtEl>
                                        <p:attrNameLst>
                                          <p:attrName>ppt_h</p:attrName>
                                        </p:attrNameLst>
                                      </p:cBhvr>
                                      <p:tavLst>
                                        <p:tav tm="0">
                                          <p:val>
                                            <p:fltVal val="0"/>
                                          </p:val>
                                        </p:tav>
                                        <p:tav tm="100000">
                                          <p:val>
                                            <p:strVal val="#ppt_h"/>
                                          </p:val>
                                        </p:tav>
                                      </p:tavLst>
                                    </p:anim>
                                    <p:animEffect transition="in" filter="fade">
                                      <p:cBhvr>
                                        <p:cTn id="149" dur="500"/>
                                        <p:tgtEl>
                                          <p:spTgt spid="37"/>
                                        </p:tgtEl>
                                      </p:cBhvr>
                                    </p:animEffect>
                                  </p:childTnLst>
                                </p:cTn>
                              </p:par>
                              <p:par>
                                <p:cTn id="150" presetID="53" presetClass="entr" presetSubtype="16" fill="hold" nodeType="withEffect">
                                  <p:stCondLst>
                                    <p:cond delay="0"/>
                                  </p:stCondLst>
                                  <p:childTnLst>
                                    <p:set>
                                      <p:cBhvr>
                                        <p:cTn id="151" dur="1" fill="hold">
                                          <p:stCondLst>
                                            <p:cond delay="0"/>
                                          </p:stCondLst>
                                        </p:cTn>
                                        <p:tgtEl>
                                          <p:spTgt spid="38"/>
                                        </p:tgtEl>
                                        <p:attrNameLst>
                                          <p:attrName>style.visibility</p:attrName>
                                        </p:attrNameLst>
                                      </p:cBhvr>
                                      <p:to>
                                        <p:strVal val="visible"/>
                                      </p:to>
                                    </p:set>
                                    <p:anim calcmode="lin" valueType="num">
                                      <p:cBhvr>
                                        <p:cTn id="152" dur="500" fill="hold"/>
                                        <p:tgtEl>
                                          <p:spTgt spid="38"/>
                                        </p:tgtEl>
                                        <p:attrNameLst>
                                          <p:attrName>ppt_w</p:attrName>
                                        </p:attrNameLst>
                                      </p:cBhvr>
                                      <p:tavLst>
                                        <p:tav tm="0">
                                          <p:val>
                                            <p:fltVal val="0"/>
                                          </p:val>
                                        </p:tav>
                                        <p:tav tm="100000">
                                          <p:val>
                                            <p:strVal val="#ppt_w"/>
                                          </p:val>
                                        </p:tav>
                                      </p:tavLst>
                                    </p:anim>
                                    <p:anim calcmode="lin" valueType="num">
                                      <p:cBhvr>
                                        <p:cTn id="153" dur="500" fill="hold"/>
                                        <p:tgtEl>
                                          <p:spTgt spid="38"/>
                                        </p:tgtEl>
                                        <p:attrNameLst>
                                          <p:attrName>ppt_h</p:attrName>
                                        </p:attrNameLst>
                                      </p:cBhvr>
                                      <p:tavLst>
                                        <p:tav tm="0">
                                          <p:val>
                                            <p:fltVal val="0"/>
                                          </p:val>
                                        </p:tav>
                                        <p:tav tm="100000">
                                          <p:val>
                                            <p:strVal val="#ppt_h"/>
                                          </p:val>
                                        </p:tav>
                                      </p:tavLst>
                                    </p:anim>
                                    <p:animEffect transition="in" filter="fade">
                                      <p:cBhvr>
                                        <p:cTn id="154" dur="500"/>
                                        <p:tgtEl>
                                          <p:spTgt spid="38"/>
                                        </p:tgtEl>
                                      </p:cBhvr>
                                    </p:animEffect>
                                  </p:childTnLst>
                                </p:cTn>
                              </p:par>
                              <p:par>
                                <p:cTn id="155" presetID="53" presetClass="entr" presetSubtype="16" fill="hold" nodeType="withEffect">
                                  <p:stCondLst>
                                    <p:cond delay="0"/>
                                  </p:stCondLst>
                                  <p:childTnLst>
                                    <p:set>
                                      <p:cBhvr>
                                        <p:cTn id="156" dur="1" fill="hold">
                                          <p:stCondLst>
                                            <p:cond delay="0"/>
                                          </p:stCondLst>
                                        </p:cTn>
                                        <p:tgtEl>
                                          <p:spTgt spid="39"/>
                                        </p:tgtEl>
                                        <p:attrNameLst>
                                          <p:attrName>style.visibility</p:attrName>
                                        </p:attrNameLst>
                                      </p:cBhvr>
                                      <p:to>
                                        <p:strVal val="visible"/>
                                      </p:to>
                                    </p:set>
                                    <p:anim calcmode="lin" valueType="num">
                                      <p:cBhvr>
                                        <p:cTn id="157" dur="500" fill="hold"/>
                                        <p:tgtEl>
                                          <p:spTgt spid="39"/>
                                        </p:tgtEl>
                                        <p:attrNameLst>
                                          <p:attrName>ppt_w</p:attrName>
                                        </p:attrNameLst>
                                      </p:cBhvr>
                                      <p:tavLst>
                                        <p:tav tm="0">
                                          <p:val>
                                            <p:fltVal val="0"/>
                                          </p:val>
                                        </p:tav>
                                        <p:tav tm="100000">
                                          <p:val>
                                            <p:strVal val="#ppt_w"/>
                                          </p:val>
                                        </p:tav>
                                      </p:tavLst>
                                    </p:anim>
                                    <p:anim calcmode="lin" valueType="num">
                                      <p:cBhvr>
                                        <p:cTn id="158" dur="500" fill="hold"/>
                                        <p:tgtEl>
                                          <p:spTgt spid="39"/>
                                        </p:tgtEl>
                                        <p:attrNameLst>
                                          <p:attrName>ppt_h</p:attrName>
                                        </p:attrNameLst>
                                      </p:cBhvr>
                                      <p:tavLst>
                                        <p:tav tm="0">
                                          <p:val>
                                            <p:fltVal val="0"/>
                                          </p:val>
                                        </p:tav>
                                        <p:tav tm="100000">
                                          <p:val>
                                            <p:strVal val="#ppt_h"/>
                                          </p:val>
                                        </p:tav>
                                      </p:tavLst>
                                    </p:anim>
                                    <p:animEffect transition="in" filter="fade">
                                      <p:cBhvr>
                                        <p:cTn id="159" dur="500"/>
                                        <p:tgtEl>
                                          <p:spTgt spid="39"/>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40"/>
                                        </p:tgtEl>
                                        <p:attrNameLst>
                                          <p:attrName>style.visibility</p:attrName>
                                        </p:attrNameLst>
                                      </p:cBhvr>
                                      <p:to>
                                        <p:strVal val="visible"/>
                                      </p:to>
                                    </p:set>
                                    <p:anim calcmode="lin" valueType="num">
                                      <p:cBhvr>
                                        <p:cTn id="162" dur="500" fill="hold"/>
                                        <p:tgtEl>
                                          <p:spTgt spid="40"/>
                                        </p:tgtEl>
                                        <p:attrNameLst>
                                          <p:attrName>ppt_w</p:attrName>
                                        </p:attrNameLst>
                                      </p:cBhvr>
                                      <p:tavLst>
                                        <p:tav tm="0">
                                          <p:val>
                                            <p:fltVal val="0"/>
                                          </p:val>
                                        </p:tav>
                                        <p:tav tm="100000">
                                          <p:val>
                                            <p:strVal val="#ppt_w"/>
                                          </p:val>
                                        </p:tav>
                                      </p:tavLst>
                                    </p:anim>
                                    <p:anim calcmode="lin" valueType="num">
                                      <p:cBhvr>
                                        <p:cTn id="163" dur="500" fill="hold"/>
                                        <p:tgtEl>
                                          <p:spTgt spid="40"/>
                                        </p:tgtEl>
                                        <p:attrNameLst>
                                          <p:attrName>ppt_h</p:attrName>
                                        </p:attrNameLst>
                                      </p:cBhvr>
                                      <p:tavLst>
                                        <p:tav tm="0">
                                          <p:val>
                                            <p:fltVal val="0"/>
                                          </p:val>
                                        </p:tav>
                                        <p:tav tm="100000">
                                          <p:val>
                                            <p:strVal val="#ppt_h"/>
                                          </p:val>
                                        </p:tav>
                                      </p:tavLst>
                                    </p:anim>
                                    <p:animEffect transition="in" filter="fade">
                                      <p:cBhvr>
                                        <p:cTn id="1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817271-82F5-4817-9DF3-547C5826D94E}"/>
              </a:ext>
            </a:extLst>
          </p:cNvPr>
          <p:cNvSpPr/>
          <p:nvPr/>
        </p:nvSpPr>
        <p:spPr>
          <a:xfrm>
            <a:off x="2503984" y="1225327"/>
            <a:ext cx="1296144" cy="648072"/>
          </a:xfrm>
          <a:prstGeom prst="rect">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itchFamily="18" charset="0"/>
                <a:cs typeface="Times New Roman" pitchFamily="18" charset="0"/>
              </a:rPr>
              <a:t>Staff Details</a:t>
            </a:r>
          </a:p>
        </p:txBody>
      </p:sp>
      <p:sp>
        <p:nvSpPr>
          <p:cNvPr id="4" name="Oval 3">
            <a:extLst>
              <a:ext uri="{FF2B5EF4-FFF2-40B4-BE49-F238E27FC236}">
                <a16:creationId xmlns:a16="http://schemas.microsoft.com/office/drawing/2014/main" id="{BBA75E80-2775-4890-81CE-D6CFF46E3126}"/>
              </a:ext>
            </a:extLst>
          </p:cNvPr>
          <p:cNvSpPr/>
          <p:nvPr/>
        </p:nvSpPr>
        <p:spPr>
          <a:xfrm>
            <a:off x="1783904" y="433239"/>
            <a:ext cx="1080120" cy="432048"/>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Name</a:t>
            </a:r>
          </a:p>
        </p:txBody>
      </p:sp>
      <p:sp>
        <p:nvSpPr>
          <p:cNvPr id="6" name="Oval 5">
            <a:extLst>
              <a:ext uri="{FF2B5EF4-FFF2-40B4-BE49-F238E27FC236}">
                <a16:creationId xmlns:a16="http://schemas.microsoft.com/office/drawing/2014/main" id="{82428346-1696-4900-B6A2-DB47AA39DA5D}"/>
              </a:ext>
            </a:extLst>
          </p:cNvPr>
          <p:cNvSpPr/>
          <p:nvPr/>
        </p:nvSpPr>
        <p:spPr>
          <a:xfrm>
            <a:off x="3584104" y="505247"/>
            <a:ext cx="1440160" cy="432048"/>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Address</a:t>
            </a:r>
            <a:endParaRPr lang="en-US" b="1" dirty="0">
              <a:solidFill>
                <a:schemeClr val="tx1"/>
              </a:solidFill>
              <a:latin typeface="Times New Roman" pitchFamily="18" charset="0"/>
              <a:cs typeface="Times New Roman" pitchFamily="18" charset="0"/>
            </a:endParaRPr>
          </a:p>
        </p:txBody>
      </p:sp>
      <p:sp>
        <p:nvSpPr>
          <p:cNvPr id="7" name="Oval 6">
            <a:extLst>
              <a:ext uri="{FF2B5EF4-FFF2-40B4-BE49-F238E27FC236}">
                <a16:creationId xmlns:a16="http://schemas.microsoft.com/office/drawing/2014/main" id="{11116115-CC42-41A4-8E92-995F7E72638D}"/>
              </a:ext>
            </a:extLst>
          </p:cNvPr>
          <p:cNvSpPr/>
          <p:nvPr/>
        </p:nvSpPr>
        <p:spPr>
          <a:xfrm>
            <a:off x="1783904" y="2089423"/>
            <a:ext cx="1368152" cy="504056"/>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imes New Roman" pitchFamily="18" charset="0"/>
                <a:cs typeface="Times New Roman" pitchFamily="18" charset="0"/>
              </a:rPr>
              <a:t>Contact</a:t>
            </a:r>
            <a:endParaRPr lang="en-US" sz="1200" b="1" dirty="0">
              <a:solidFill>
                <a:schemeClr val="tx1"/>
              </a:solidFill>
              <a:latin typeface="Times New Roman" pitchFamily="18" charset="0"/>
              <a:cs typeface="Times New Roman" pitchFamily="18" charset="0"/>
            </a:endParaRPr>
          </a:p>
        </p:txBody>
      </p:sp>
      <p:sp>
        <p:nvSpPr>
          <p:cNvPr id="8" name="Oval 7">
            <a:extLst>
              <a:ext uri="{FF2B5EF4-FFF2-40B4-BE49-F238E27FC236}">
                <a16:creationId xmlns:a16="http://schemas.microsoft.com/office/drawing/2014/main" id="{E40FBF63-1DE7-4D7D-B961-462D3F03A641}"/>
              </a:ext>
            </a:extLst>
          </p:cNvPr>
          <p:cNvSpPr/>
          <p:nvPr/>
        </p:nvSpPr>
        <p:spPr>
          <a:xfrm>
            <a:off x="3512096" y="2161431"/>
            <a:ext cx="1224136" cy="432048"/>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Times New Roman" panose="02020603050405020304" pitchFamily="18" charset="0"/>
                <a:cs typeface="Times New Roman" panose="02020603050405020304" pitchFamily="18" charset="0"/>
              </a:rPr>
              <a:t>Aadhar Card</a:t>
            </a:r>
            <a:endParaRPr lang="en-US" sz="1200" b="1" dirty="0">
              <a:solidFill>
                <a:schemeClr val="tx1"/>
              </a:solidFill>
              <a:latin typeface="Times New Roman" panose="02020603050405020304" pitchFamily="18" charset="0"/>
              <a:cs typeface="Times New Roman" pitchFamily="18" charset="0"/>
            </a:endParaRPr>
          </a:p>
        </p:txBody>
      </p:sp>
      <p:cxnSp>
        <p:nvCxnSpPr>
          <p:cNvPr id="9" name="Straight Connector 8">
            <a:extLst>
              <a:ext uri="{FF2B5EF4-FFF2-40B4-BE49-F238E27FC236}">
                <a16:creationId xmlns:a16="http://schemas.microsoft.com/office/drawing/2014/main" id="{B91DDA91-9BAD-4351-8F37-F2B8C6AD58A2}"/>
              </a:ext>
            </a:extLst>
          </p:cNvPr>
          <p:cNvCxnSpPr/>
          <p:nvPr/>
        </p:nvCxnSpPr>
        <p:spPr>
          <a:xfrm flipH="1" flipV="1">
            <a:off x="2575992" y="865287"/>
            <a:ext cx="144016" cy="36004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21D7CA-9CBD-4948-92E1-E84DE942B043}"/>
              </a:ext>
            </a:extLst>
          </p:cNvPr>
          <p:cNvCxnSpPr/>
          <p:nvPr/>
        </p:nvCxnSpPr>
        <p:spPr>
          <a:xfrm flipV="1">
            <a:off x="3584104" y="865287"/>
            <a:ext cx="288032" cy="36004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4F37D2-48A5-49B5-981E-EB921848FC1F}"/>
              </a:ext>
            </a:extLst>
          </p:cNvPr>
          <p:cNvCxnSpPr/>
          <p:nvPr/>
        </p:nvCxnSpPr>
        <p:spPr>
          <a:xfrm flipH="1">
            <a:off x="2359968" y="1873399"/>
            <a:ext cx="360040" cy="216024"/>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6AEFB8-5020-4E31-8A59-C35AB4137A6C}"/>
              </a:ext>
            </a:extLst>
          </p:cNvPr>
          <p:cNvCxnSpPr/>
          <p:nvPr/>
        </p:nvCxnSpPr>
        <p:spPr>
          <a:xfrm flipH="1" flipV="1">
            <a:off x="3656112" y="1873399"/>
            <a:ext cx="216024" cy="288032"/>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BDFE8C-3AAB-477C-BF63-4D66AE242628}"/>
              </a:ext>
            </a:extLst>
          </p:cNvPr>
          <p:cNvCxnSpPr>
            <a:stCxn id="3" idx="3"/>
          </p:cNvCxnSpPr>
          <p:nvPr/>
        </p:nvCxnSpPr>
        <p:spPr>
          <a:xfrm flipV="1">
            <a:off x="3800128" y="1513359"/>
            <a:ext cx="1656184" cy="36004"/>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Diamond 13">
            <a:extLst>
              <a:ext uri="{FF2B5EF4-FFF2-40B4-BE49-F238E27FC236}">
                <a16:creationId xmlns:a16="http://schemas.microsoft.com/office/drawing/2014/main" id="{78F0A55A-C2B7-4F98-AE52-CD9B1638E389}"/>
              </a:ext>
            </a:extLst>
          </p:cNvPr>
          <p:cNvSpPr/>
          <p:nvPr/>
        </p:nvSpPr>
        <p:spPr>
          <a:xfrm>
            <a:off x="4880248" y="1153319"/>
            <a:ext cx="2376264" cy="720080"/>
          </a:xfrm>
          <a:prstGeom prst="diamond">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itchFamily="18" charset="0"/>
                <a:cs typeface="Times New Roman" pitchFamily="18" charset="0"/>
              </a:rPr>
              <a:t>Transactions</a:t>
            </a:r>
            <a:endParaRPr lang="en-US" sz="1400" b="1" dirty="0">
              <a:solidFill>
                <a:schemeClr val="tx1"/>
              </a:solidFill>
              <a:latin typeface="Times New Roman" pitchFamily="18" charset="0"/>
              <a:cs typeface="Times New Roman" pitchFamily="18" charset="0"/>
            </a:endParaRPr>
          </a:p>
        </p:txBody>
      </p:sp>
      <p:cxnSp>
        <p:nvCxnSpPr>
          <p:cNvPr id="15" name="Straight Connector 14">
            <a:extLst>
              <a:ext uri="{FF2B5EF4-FFF2-40B4-BE49-F238E27FC236}">
                <a16:creationId xmlns:a16="http://schemas.microsoft.com/office/drawing/2014/main" id="{63EEFF52-9ECA-4267-8DD4-B53A9B766359}"/>
              </a:ext>
            </a:extLst>
          </p:cNvPr>
          <p:cNvCxnSpPr>
            <a:stCxn id="14" idx="3"/>
          </p:cNvCxnSpPr>
          <p:nvPr/>
        </p:nvCxnSpPr>
        <p:spPr>
          <a:xfrm>
            <a:off x="7256512" y="1513359"/>
            <a:ext cx="1368152" cy="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880D12E-D22E-4781-9D28-27A54F55C7B2}"/>
              </a:ext>
            </a:extLst>
          </p:cNvPr>
          <p:cNvSpPr/>
          <p:nvPr/>
        </p:nvSpPr>
        <p:spPr>
          <a:xfrm>
            <a:off x="8624664" y="1153319"/>
            <a:ext cx="1224136" cy="648072"/>
          </a:xfrm>
          <a:prstGeom prst="rect">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itchFamily="18" charset="0"/>
                <a:cs typeface="Times New Roman" pitchFamily="18" charset="0"/>
              </a:rPr>
              <a:t>Income for BMTC Management</a:t>
            </a:r>
          </a:p>
        </p:txBody>
      </p:sp>
      <p:sp>
        <p:nvSpPr>
          <p:cNvPr id="17" name="Oval 16">
            <a:extLst>
              <a:ext uri="{FF2B5EF4-FFF2-40B4-BE49-F238E27FC236}">
                <a16:creationId xmlns:a16="http://schemas.microsoft.com/office/drawing/2014/main" id="{E2F357F3-6C5F-4B6A-8A6C-40AF3243EEF3}"/>
              </a:ext>
            </a:extLst>
          </p:cNvPr>
          <p:cNvSpPr/>
          <p:nvPr/>
        </p:nvSpPr>
        <p:spPr>
          <a:xfrm>
            <a:off x="7400528" y="433239"/>
            <a:ext cx="1296144" cy="476672"/>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Times New Roman" pitchFamily="18" charset="0"/>
                <a:cs typeface="Times New Roman" pitchFamily="18" charset="0"/>
              </a:rPr>
              <a:t>BUS Pass</a:t>
            </a:r>
            <a:endParaRPr lang="en-US" sz="1400" b="1" dirty="0">
              <a:solidFill>
                <a:schemeClr val="tx1"/>
              </a:solidFill>
              <a:latin typeface="Times New Roman" pitchFamily="18" charset="0"/>
              <a:cs typeface="Times New Roman" pitchFamily="18" charset="0"/>
            </a:endParaRPr>
          </a:p>
        </p:txBody>
      </p:sp>
      <p:cxnSp>
        <p:nvCxnSpPr>
          <p:cNvPr id="18" name="Straight Connector 17">
            <a:extLst>
              <a:ext uri="{FF2B5EF4-FFF2-40B4-BE49-F238E27FC236}">
                <a16:creationId xmlns:a16="http://schemas.microsoft.com/office/drawing/2014/main" id="{EE0EBEF2-BC8C-40F1-A5CC-E4525885EED0}"/>
              </a:ext>
            </a:extLst>
          </p:cNvPr>
          <p:cNvCxnSpPr>
            <a:cxnSpLocks/>
            <a:stCxn id="17" idx="5"/>
          </p:cNvCxnSpPr>
          <p:nvPr/>
        </p:nvCxnSpPr>
        <p:spPr>
          <a:xfrm>
            <a:off x="8506856" y="840104"/>
            <a:ext cx="333832" cy="313215"/>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7B641C8-EB2D-4BBF-BE59-8BF74C382AA3}"/>
              </a:ext>
            </a:extLst>
          </p:cNvPr>
          <p:cNvSpPr/>
          <p:nvPr/>
        </p:nvSpPr>
        <p:spPr>
          <a:xfrm>
            <a:off x="9200728" y="361231"/>
            <a:ext cx="1296144" cy="504056"/>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imes New Roman" pitchFamily="18" charset="0"/>
                <a:cs typeface="Times New Roman" pitchFamily="18" charset="0"/>
              </a:rPr>
              <a:t>Total Collections</a:t>
            </a:r>
            <a:endParaRPr lang="en-US" sz="1200" b="1" dirty="0">
              <a:solidFill>
                <a:schemeClr val="tx1"/>
              </a:solidFill>
              <a:latin typeface="Times New Roman" pitchFamily="18" charset="0"/>
              <a:cs typeface="Times New Roman" pitchFamily="18" charset="0"/>
            </a:endParaRPr>
          </a:p>
        </p:txBody>
      </p:sp>
      <p:cxnSp>
        <p:nvCxnSpPr>
          <p:cNvPr id="20" name="Straight Connector 19">
            <a:extLst>
              <a:ext uri="{FF2B5EF4-FFF2-40B4-BE49-F238E27FC236}">
                <a16:creationId xmlns:a16="http://schemas.microsoft.com/office/drawing/2014/main" id="{3C8A7AEF-DC1F-4EDF-AAED-E10627098116}"/>
              </a:ext>
            </a:extLst>
          </p:cNvPr>
          <p:cNvCxnSpPr/>
          <p:nvPr/>
        </p:nvCxnSpPr>
        <p:spPr>
          <a:xfrm flipV="1">
            <a:off x="9200728" y="865287"/>
            <a:ext cx="360040" cy="288032"/>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0B0413A-1F42-4399-B488-58429B275032}"/>
              </a:ext>
            </a:extLst>
          </p:cNvPr>
          <p:cNvSpPr/>
          <p:nvPr/>
        </p:nvSpPr>
        <p:spPr>
          <a:xfrm>
            <a:off x="7328520" y="2089423"/>
            <a:ext cx="1440160" cy="432048"/>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imes New Roman" pitchFamily="18" charset="0"/>
                <a:cs typeface="Times New Roman" pitchFamily="18" charset="0"/>
              </a:rPr>
              <a:t>Daily Collections</a:t>
            </a:r>
            <a:endParaRPr lang="en-US" sz="1200" b="1" dirty="0">
              <a:solidFill>
                <a:schemeClr val="tx1"/>
              </a:solidFill>
              <a:latin typeface="Times New Roman" pitchFamily="18" charset="0"/>
              <a:cs typeface="Times New Roman" pitchFamily="18" charset="0"/>
            </a:endParaRPr>
          </a:p>
        </p:txBody>
      </p:sp>
      <p:cxnSp>
        <p:nvCxnSpPr>
          <p:cNvPr id="22" name="Straight Connector 21">
            <a:extLst>
              <a:ext uri="{FF2B5EF4-FFF2-40B4-BE49-F238E27FC236}">
                <a16:creationId xmlns:a16="http://schemas.microsoft.com/office/drawing/2014/main" id="{BBF712D3-F353-489B-9F8B-1867C0FAE6F6}"/>
              </a:ext>
            </a:extLst>
          </p:cNvPr>
          <p:cNvCxnSpPr/>
          <p:nvPr/>
        </p:nvCxnSpPr>
        <p:spPr>
          <a:xfrm flipH="1">
            <a:off x="8192616" y="1801391"/>
            <a:ext cx="792088" cy="288032"/>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9B0BA4B-072E-4D9C-8399-CA72254AB6A9}"/>
              </a:ext>
            </a:extLst>
          </p:cNvPr>
          <p:cNvSpPr/>
          <p:nvPr/>
        </p:nvSpPr>
        <p:spPr>
          <a:xfrm>
            <a:off x="8840697" y="2161431"/>
            <a:ext cx="1800191" cy="432048"/>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itchFamily="18" charset="0"/>
                <a:cs typeface="Times New Roman" pitchFamily="18" charset="0"/>
              </a:rPr>
              <a:t>Miscellaneous</a:t>
            </a:r>
          </a:p>
        </p:txBody>
      </p:sp>
      <p:cxnSp>
        <p:nvCxnSpPr>
          <p:cNvPr id="24" name="Straight Connector 23">
            <a:extLst>
              <a:ext uri="{FF2B5EF4-FFF2-40B4-BE49-F238E27FC236}">
                <a16:creationId xmlns:a16="http://schemas.microsoft.com/office/drawing/2014/main" id="{3DF1B6C9-D0AA-438B-A81B-68E8203AE40D}"/>
              </a:ext>
            </a:extLst>
          </p:cNvPr>
          <p:cNvCxnSpPr>
            <a:cxnSpLocks/>
            <a:stCxn id="16" idx="2"/>
            <a:endCxn id="23" idx="0"/>
          </p:cNvCxnSpPr>
          <p:nvPr/>
        </p:nvCxnSpPr>
        <p:spPr>
          <a:xfrm>
            <a:off x="9236732" y="1801391"/>
            <a:ext cx="504061" cy="36004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AC8F7E-631A-484C-980A-959359B1AB58}"/>
              </a:ext>
            </a:extLst>
          </p:cNvPr>
          <p:cNvCxnSpPr>
            <a:endCxn id="26" idx="0"/>
          </p:cNvCxnSpPr>
          <p:nvPr/>
        </p:nvCxnSpPr>
        <p:spPr>
          <a:xfrm flipH="1">
            <a:off x="5996372" y="1873399"/>
            <a:ext cx="36004" cy="1224136"/>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49C80DA-6B34-4A54-81A4-CE7C485B9A32}"/>
              </a:ext>
            </a:extLst>
          </p:cNvPr>
          <p:cNvSpPr/>
          <p:nvPr/>
        </p:nvSpPr>
        <p:spPr>
          <a:xfrm>
            <a:off x="5168280" y="3097535"/>
            <a:ext cx="1656184" cy="576064"/>
          </a:xfrm>
          <a:prstGeom prst="rect">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Pass Details</a:t>
            </a:r>
            <a:endParaRPr lang="en-US" b="1" dirty="0">
              <a:solidFill>
                <a:schemeClr val="tx1"/>
              </a:solidFill>
              <a:latin typeface="Times New Roman" pitchFamily="18" charset="0"/>
              <a:cs typeface="Times New Roman" pitchFamily="18" charset="0"/>
            </a:endParaRPr>
          </a:p>
        </p:txBody>
      </p:sp>
      <p:sp>
        <p:nvSpPr>
          <p:cNvPr id="27" name="Oval 26">
            <a:extLst>
              <a:ext uri="{FF2B5EF4-FFF2-40B4-BE49-F238E27FC236}">
                <a16:creationId xmlns:a16="http://schemas.microsoft.com/office/drawing/2014/main" id="{BD471040-D456-4B9C-BEC7-4357CBB8CE3F}"/>
              </a:ext>
            </a:extLst>
          </p:cNvPr>
          <p:cNvSpPr/>
          <p:nvPr/>
        </p:nvSpPr>
        <p:spPr>
          <a:xfrm>
            <a:off x="4736232" y="2377455"/>
            <a:ext cx="1080120" cy="432048"/>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Name</a:t>
            </a:r>
            <a:endParaRPr lang="en-US" b="1" dirty="0">
              <a:solidFill>
                <a:schemeClr val="tx1"/>
              </a:solidFill>
              <a:latin typeface="Times New Roman" pitchFamily="18" charset="0"/>
              <a:cs typeface="Times New Roman" pitchFamily="18" charset="0"/>
            </a:endParaRPr>
          </a:p>
        </p:txBody>
      </p:sp>
      <p:sp>
        <p:nvSpPr>
          <p:cNvPr id="28" name="Oval 27">
            <a:extLst>
              <a:ext uri="{FF2B5EF4-FFF2-40B4-BE49-F238E27FC236}">
                <a16:creationId xmlns:a16="http://schemas.microsoft.com/office/drawing/2014/main" id="{8361A9B1-AA84-466F-B609-B33594A6A4A4}"/>
              </a:ext>
            </a:extLst>
          </p:cNvPr>
          <p:cNvSpPr/>
          <p:nvPr/>
        </p:nvSpPr>
        <p:spPr>
          <a:xfrm>
            <a:off x="3800128" y="3889623"/>
            <a:ext cx="1944216" cy="432048"/>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Contact</a:t>
            </a:r>
            <a:endParaRPr lang="en-US" b="1" dirty="0">
              <a:solidFill>
                <a:schemeClr val="tx1"/>
              </a:solidFill>
              <a:latin typeface="Times New Roman" pitchFamily="18" charset="0"/>
              <a:cs typeface="Times New Roman" pitchFamily="18" charset="0"/>
            </a:endParaRPr>
          </a:p>
        </p:txBody>
      </p:sp>
      <p:sp>
        <p:nvSpPr>
          <p:cNvPr id="29" name="Oval 28">
            <a:extLst>
              <a:ext uri="{FF2B5EF4-FFF2-40B4-BE49-F238E27FC236}">
                <a16:creationId xmlns:a16="http://schemas.microsoft.com/office/drawing/2014/main" id="{B1D4F43A-68C9-4CA4-BF2D-AE36C10F69DF}"/>
              </a:ext>
            </a:extLst>
          </p:cNvPr>
          <p:cNvSpPr/>
          <p:nvPr/>
        </p:nvSpPr>
        <p:spPr>
          <a:xfrm>
            <a:off x="6104384" y="2377455"/>
            <a:ext cx="1440160" cy="432048"/>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Address</a:t>
            </a:r>
            <a:endParaRPr lang="en-US" b="1" dirty="0">
              <a:solidFill>
                <a:schemeClr val="tx1"/>
              </a:solidFill>
              <a:latin typeface="Times New Roman" pitchFamily="18" charset="0"/>
              <a:cs typeface="Times New Roman" pitchFamily="18" charset="0"/>
            </a:endParaRPr>
          </a:p>
        </p:txBody>
      </p:sp>
      <p:sp>
        <p:nvSpPr>
          <p:cNvPr id="30" name="Oval 29">
            <a:extLst>
              <a:ext uri="{FF2B5EF4-FFF2-40B4-BE49-F238E27FC236}">
                <a16:creationId xmlns:a16="http://schemas.microsoft.com/office/drawing/2014/main" id="{50BC2442-CB72-4332-AD23-BFB50442DDC1}"/>
              </a:ext>
            </a:extLst>
          </p:cNvPr>
          <p:cNvSpPr/>
          <p:nvPr/>
        </p:nvSpPr>
        <p:spPr>
          <a:xfrm>
            <a:off x="6320408" y="3961631"/>
            <a:ext cx="1368152" cy="432048"/>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Times New Roman" panose="02020603050405020304" pitchFamily="18" charset="0"/>
                <a:cs typeface="Times New Roman" panose="02020603050405020304" pitchFamily="18" charset="0"/>
              </a:rPr>
              <a:t>Aadhar Card</a:t>
            </a:r>
            <a:endParaRPr lang="en-US" sz="1200" b="1" dirty="0">
              <a:solidFill>
                <a:schemeClr val="tx1"/>
              </a:solidFill>
              <a:latin typeface="Times New Roman" panose="02020603050405020304" pitchFamily="18" charset="0"/>
              <a:cs typeface="Times New Roman" pitchFamily="18" charset="0"/>
            </a:endParaRPr>
          </a:p>
        </p:txBody>
      </p:sp>
      <p:cxnSp>
        <p:nvCxnSpPr>
          <p:cNvPr id="31" name="Straight Connector 30">
            <a:extLst>
              <a:ext uri="{FF2B5EF4-FFF2-40B4-BE49-F238E27FC236}">
                <a16:creationId xmlns:a16="http://schemas.microsoft.com/office/drawing/2014/main" id="{52D2CBCC-D380-40EC-9D81-DF70FF5BBD9D}"/>
              </a:ext>
            </a:extLst>
          </p:cNvPr>
          <p:cNvCxnSpPr>
            <a:cxnSpLocks/>
            <a:endCxn id="29" idx="4"/>
          </p:cNvCxnSpPr>
          <p:nvPr/>
        </p:nvCxnSpPr>
        <p:spPr>
          <a:xfrm flipV="1">
            <a:off x="6392416" y="2809503"/>
            <a:ext cx="432048" cy="288032"/>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CD2E8F-B0B2-4AE7-BCCA-B96F4D01ADB7}"/>
              </a:ext>
            </a:extLst>
          </p:cNvPr>
          <p:cNvCxnSpPr>
            <a:endCxn id="27" idx="4"/>
          </p:cNvCxnSpPr>
          <p:nvPr/>
        </p:nvCxnSpPr>
        <p:spPr>
          <a:xfrm flipH="1" flipV="1">
            <a:off x="5276292" y="2809503"/>
            <a:ext cx="180020" cy="288032"/>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761516-1840-4FA4-BFF8-B47DE40588F4}"/>
              </a:ext>
            </a:extLst>
          </p:cNvPr>
          <p:cNvCxnSpPr/>
          <p:nvPr/>
        </p:nvCxnSpPr>
        <p:spPr>
          <a:xfrm flipV="1">
            <a:off x="5240288" y="3673599"/>
            <a:ext cx="288032" cy="216024"/>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5D6EDC-B00B-4456-9D8C-CE2196097766}"/>
              </a:ext>
            </a:extLst>
          </p:cNvPr>
          <p:cNvCxnSpPr>
            <a:cxnSpLocks/>
            <a:endCxn id="30" idx="0"/>
          </p:cNvCxnSpPr>
          <p:nvPr/>
        </p:nvCxnSpPr>
        <p:spPr>
          <a:xfrm>
            <a:off x="6320408" y="3673599"/>
            <a:ext cx="684076" cy="288032"/>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6530806-6E2B-4A7F-89AA-862928618937}"/>
              </a:ext>
            </a:extLst>
          </p:cNvPr>
          <p:cNvCxnSpPr>
            <a:cxnSpLocks/>
            <a:endCxn id="36" idx="0"/>
          </p:cNvCxnSpPr>
          <p:nvPr/>
        </p:nvCxnSpPr>
        <p:spPr>
          <a:xfrm>
            <a:off x="5996372" y="3673599"/>
            <a:ext cx="0" cy="1368152"/>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35AD737-5543-4CA0-B4EF-2D6AF3546142}"/>
              </a:ext>
            </a:extLst>
          </p:cNvPr>
          <p:cNvSpPr/>
          <p:nvPr/>
        </p:nvSpPr>
        <p:spPr>
          <a:xfrm>
            <a:off x="5168280" y="5041751"/>
            <a:ext cx="1656184" cy="576064"/>
          </a:xfrm>
          <a:prstGeom prst="rect">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Times New Roman" pitchFamily="18" charset="0"/>
                <a:cs typeface="Times New Roman" pitchFamily="18" charset="0"/>
              </a:rPr>
              <a:t>Student Details</a:t>
            </a:r>
            <a:endParaRPr lang="en-US" sz="1600" b="1" dirty="0">
              <a:solidFill>
                <a:schemeClr val="tx1"/>
              </a:solidFill>
              <a:latin typeface="Times New Roman" pitchFamily="18" charset="0"/>
              <a:cs typeface="Times New Roman" pitchFamily="18" charset="0"/>
            </a:endParaRPr>
          </a:p>
        </p:txBody>
      </p:sp>
      <p:sp>
        <p:nvSpPr>
          <p:cNvPr id="37" name="Oval 36">
            <a:extLst>
              <a:ext uri="{FF2B5EF4-FFF2-40B4-BE49-F238E27FC236}">
                <a16:creationId xmlns:a16="http://schemas.microsoft.com/office/drawing/2014/main" id="{DDEE26CB-88F6-49BE-A4F1-6DCD17C34362}"/>
              </a:ext>
            </a:extLst>
          </p:cNvPr>
          <p:cNvSpPr/>
          <p:nvPr/>
        </p:nvSpPr>
        <p:spPr>
          <a:xfrm>
            <a:off x="3512096" y="4681711"/>
            <a:ext cx="1440160" cy="504056"/>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Name</a:t>
            </a:r>
            <a:endParaRPr lang="en-US" b="1" dirty="0">
              <a:solidFill>
                <a:schemeClr val="tx1"/>
              </a:solidFill>
              <a:latin typeface="Times New Roman" pitchFamily="18" charset="0"/>
              <a:cs typeface="Times New Roman" pitchFamily="18" charset="0"/>
            </a:endParaRPr>
          </a:p>
        </p:txBody>
      </p:sp>
      <p:sp>
        <p:nvSpPr>
          <p:cNvPr id="38" name="Oval 37">
            <a:extLst>
              <a:ext uri="{FF2B5EF4-FFF2-40B4-BE49-F238E27FC236}">
                <a16:creationId xmlns:a16="http://schemas.microsoft.com/office/drawing/2014/main" id="{F1379CB8-01FC-4FE1-855B-D817872812F8}"/>
              </a:ext>
            </a:extLst>
          </p:cNvPr>
          <p:cNvSpPr/>
          <p:nvPr/>
        </p:nvSpPr>
        <p:spPr>
          <a:xfrm>
            <a:off x="3584104" y="5689823"/>
            <a:ext cx="1440160" cy="504056"/>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latin typeface="Times New Roman" pitchFamily="18" charset="0"/>
                <a:cs typeface="Times New Roman" pitchFamily="18" charset="0"/>
              </a:rPr>
              <a:t>Contact</a:t>
            </a:r>
            <a:endParaRPr lang="en-US" sz="1800" b="1" dirty="0">
              <a:solidFill>
                <a:schemeClr val="tx1"/>
              </a:solidFill>
              <a:latin typeface="Times New Roman" pitchFamily="18" charset="0"/>
              <a:cs typeface="Times New Roman" pitchFamily="18" charset="0"/>
            </a:endParaRPr>
          </a:p>
        </p:txBody>
      </p:sp>
      <p:sp>
        <p:nvSpPr>
          <p:cNvPr id="39" name="Oval 38">
            <a:extLst>
              <a:ext uri="{FF2B5EF4-FFF2-40B4-BE49-F238E27FC236}">
                <a16:creationId xmlns:a16="http://schemas.microsoft.com/office/drawing/2014/main" id="{46FFAF55-359D-4620-8861-442EBD4F5F63}"/>
              </a:ext>
            </a:extLst>
          </p:cNvPr>
          <p:cNvSpPr/>
          <p:nvPr/>
        </p:nvSpPr>
        <p:spPr>
          <a:xfrm>
            <a:off x="6968479" y="4609703"/>
            <a:ext cx="1440157" cy="504056"/>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Address</a:t>
            </a:r>
            <a:endParaRPr lang="en-US" b="1" dirty="0">
              <a:solidFill>
                <a:schemeClr val="tx1"/>
              </a:solidFill>
              <a:latin typeface="Times New Roman" pitchFamily="18" charset="0"/>
              <a:cs typeface="Times New Roman" pitchFamily="18" charset="0"/>
            </a:endParaRPr>
          </a:p>
        </p:txBody>
      </p:sp>
      <p:sp>
        <p:nvSpPr>
          <p:cNvPr id="40" name="Oval 39">
            <a:extLst>
              <a:ext uri="{FF2B5EF4-FFF2-40B4-BE49-F238E27FC236}">
                <a16:creationId xmlns:a16="http://schemas.microsoft.com/office/drawing/2014/main" id="{01CE274B-AEC5-4E9F-BA64-B8949F794859}"/>
              </a:ext>
            </a:extLst>
          </p:cNvPr>
          <p:cNvSpPr/>
          <p:nvPr/>
        </p:nvSpPr>
        <p:spPr>
          <a:xfrm>
            <a:off x="7040488" y="5617815"/>
            <a:ext cx="1440160" cy="504056"/>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tx1"/>
                </a:solidFill>
                <a:latin typeface="Times New Roman" panose="02020603050405020304" pitchFamily="18" charset="0"/>
                <a:cs typeface="Times New Roman" panose="02020603050405020304" pitchFamily="18" charset="0"/>
              </a:rPr>
              <a:t>Aadhar Card</a:t>
            </a:r>
            <a:endParaRPr lang="en-US" sz="1800" b="1" dirty="0">
              <a:solidFill>
                <a:schemeClr val="tx1"/>
              </a:solidFill>
              <a:latin typeface="Times New Roman" panose="02020603050405020304" pitchFamily="18" charset="0"/>
              <a:cs typeface="Times New Roman" pitchFamily="18" charset="0"/>
            </a:endParaRPr>
          </a:p>
        </p:txBody>
      </p:sp>
      <p:cxnSp>
        <p:nvCxnSpPr>
          <p:cNvPr id="41" name="Straight Connector 40">
            <a:extLst>
              <a:ext uri="{FF2B5EF4-FFF2-40B4-BE49-F238E27FC236}">
                <a16:creationId xmlns:a16="http://schemas.microsoft.com/office/drawing/2014/main" id="{7F40600B-1EF7-4F30-AF27-6A287701DD6C}"/>
              </a:ext>
            </a:extLst>
          </p:cNvPr>
          <p:cNvCxnSpPr>
            <a:cxnSpLocks/>
            <a:endCxn id="36" idx="1"/>
          </p:cNvCxnSpPr>
          <p:nvPr/>
        </p:nvCxnSpPr>
        <p:spPr>
          <a:xfrm>
            <a:off x="4808240" y="5113759"/>
            <a:ext cx="360040" cy="216024"/>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0C6E88-F01A-4492-B635-BFA13D0A3E8A}"/>
              </a:ext>
            </a:extLst>
          </p:cNvPr>
          <p:cNvCxnSpPr>
            <a:cxnSpLocks/>
            <a:endCxn id="39" idx="3"/>
          </p:cNvCxnSpPr>
          <p:nvPr/>
        </p:nvCxnSpPr>
        <p:spPr>
          <a:xfrm flipV="1">
            <a:off x="6824464" y="5039942"/>
            <a:ext cx="354921" cy="289842"/>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7ADAD89-7895-41C5-8C54-477FE1A4C2F3}"/>
              </a:ext>
            </a:extLst>
          </p:cNvPr>
          <p:cNvCxnSpPr>
            <a:cxnSpLocks/>
            <a:endCxn id="36" idx="3"/>
          </p:cNvCxnSpPr>
          <p:nvPr/>
        </p:nvCxnSpPr>
        <p:spPr>
          <a:xfrm flipH="1" flipV="1">
            <a:off x="6824464" y="5329783"/>
            <a:ext cx="432048" cy="36004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5E8762D-758F-4C0E-B08E-1C5C37B7EEAC}"/>
              </a:ext>
            </a:extLst>
          </p:cNvPr>
          <p:cNvCxnSpPr/>
          <p:nvPr/>
        </p:nvCxnSpPr>
        <p:spPr>
          <a:xfrm flipV="1">
            <a:off x="4755871" y="5387390"/>
            <a:ext cx="392771" cy="316835"/>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E17493-49CC-4C06-B9A6-E99ACCC8C034}"/>
              </a:ext>
            </a:extLst>
          </p:cNvPr>
          <p:cNvCxnSpPr/>
          <p:nvPr/>
        </p:nvCxnSpPr>
        <p:spPr>
          <a:xfrm>
            <a:off x="9344744" y="5041751"/>
            <a:ext cx="0" cy="1584176"/>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2711F8-C289-405C-A7D3-CE3780C139D8}"/>
              </a:ext>
            </a:extLst>
          </p:cNvPr>
          <p:cNvCxnSpPr/>
          <p:nvPr/>
        </p:nvCxnSpPr>
        <p:spPr>
          <a:xfrm>
            <a:off x="6032376" y="5617815"/>
            <a:ext cx="0" cy="1008112"/>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D25971-AA2C-42B9-A04A-8BBD27394C36}"/>
              </a:ext>
            </a:extLst>
          </p:cNvPr>
          <p:cNvCxnSpPr/>
          <p:nvPr/>
        </p:nvCxnSpPr>
        <p:spPr>
          <a:xfrm>
            <a:off x="6032376" y="6625927"/>
            <a:ext cx="3312368" cy="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8F789B2-D6D4-4338-BADE-28579470A261}"/>
              </a:ext>
            </a:extLst>
          </p:cNvPr>
          <p:cNvCxnSpPr>
            <a:cxnSpLocks/>
          </p:cNvCxnSpPr>
          <p:nvPr/>
        </p:nvCxnSpPr>
        <p:spPr>
          <a:xfrm>
            <a:off x="6824464" y="3385567"/>
            <a:ext cx="2520280" cy="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198D6FC-AFFD-4C0D-B6E7-5FA859293E15}"/>
              </a:ext>
            </a:extLst>
          </p:cNvPr>
          <p:cNvCxnSpPr>
            <a:cxnSpLocks/>
          </p:cNvCxnSpPr>
          <p:nvPr/>
        </p:nvCxnSpPr>
        <p:spPr>
          <a:xfrm>
            <a:off x="9848800" y="1441351"/>
            <a:ext cx="864096" cy="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01B819-5857-45B8-9077-FAB156E6E205}"/>
              </a:ext>
            </a:extLst>
          </p:cNvPr>
          <p:cNvCxnSpPr/>
          <p:nvPr/>
        </p:nvCxnSpPr>
        <p:spPr>
          <a:xfrm>
            <a:off x="10712896" y="1441351"/>
            <a:ext cx="0" cy="1296144"/>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E05E2B-4194-4CAE-A2BE-BDF1B0794EC9}"/>
              </a:ext>
            </a:extLst>
          </p:cNvPr>
          <p:cNvCxnSpPr>
            <a:cxnSpLocks/>
          </p:cNvCxnSpPr>
          <p:nvPr/>
        </p:nvCxnSpPr>
        <p:spPr>
          <a:xfrm>
            <a:off x="9344744" y="2737495"/>
            <a:ext cx="1368152" cy="0"/>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34E07B3-1946-49B8-8E30-C7B3690637FB}"/>
              </a:ext>
            </a:extLst>
          </p:cNvPr>
          <p:cNvCxnSpPr>
            <a:cxnSpLocks/>
          </p:cNvCxnSpPr>
          <p:nvPr/>
        </p:nvCxnSpPr>
        <p:spPr>
          <a:xfrm>
            <a:off x="9344744" y="2737495"/>
            <a:ext cx="0" cy="2302447"/>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E1EBCCC-5237-4A30-A9DE-5F0BC33A1969}"/>
              </a:ext>
            </a:extLst>
          </p:cNvPr>
          <p:cNvSpPr/>
          <p:nvPr/>
        </p:nvSpPr>
        <p:spPr>
          <a:xfrm rot="10800000">
            <a:off x="5816352" y="460843"/>
            <a:ext cx="504056" cy="404664"/>
          </a:xfrm>
          <a:prstGeom prst="ellipse">
            <a:avLst/>
          </a:prstGeom>
          <a:solidFill>
            <a:schemeClr val="bg1"/>
          </a:solidFill>
          <a:ln w="38100">
            <a:solidFill>
              <a:schemeClr val="tx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itchFamily="18" charset="0"/>
                <a:cs typeface="Times New Roman" pitchFamily="18" charset="0"/>
              </a:rPr>
              <a:t>X</a:t>
            </a:r>
            <a:endParaRPr lang="en-US" b="1" dirty="0">
              <a:solidFill>
                <a:schemeClr val="tx1"/>
              </a:solidFill>
              <a:latin typeface="Times New Roman" pitchFamily="18" charset="0"/>
              <a:cs typeface="Times New Roman" pitchFamily="18" charset="0"/>
            </a:endParaRPr>
          </a:p>
        </p:txBody>
      </p:sp>
      <p:cxnSp>
        <p:nvCxnSpPr>
          <p:cNvPr id="54" name="Straight Connector 53">
            <a:extLst>
              <a:ext uri="{FF2B5EF4-FFF2-40B4-BE49-F238E27FC236}">
                <a16:creationId xmlns:a16="http://schemas.microsoft.com/office/drawing/2014/main" id="{322F8C62-1F47-4B3B-8B77-02AB819B9404}"/>
              </a:ext>
            </a:extLst>
          </p:cNvPr>
          <p:cNvCxnSpPr>
            <a:cxnSpLocks/>
          </p:cNvCxnSpPr>
          <p:nvPr/>
        </p:nvCxnSpPr>
        <p:spPr>
          <a:xfrm>
            <a:off x="6049002" y="860270"/>
            <a:ext cx="0" cy="293049"/>
          </a:xfrm>
          <a:prstGeom prst="line">
            <a:avLst/>
          </a:prstGeom>
          <a:ln w="38100">
            <a:solidFill>
              <a:schemeClr val="tx1"/>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0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par>
                                <p:cTn id="85" presetID="53" presetClass="entr" presetSubtype="16"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p:cTn id="92" dur="500" fill="hold"/>
                                        <p:tgtEl>
                                          <p:spTgt spid="21"/>
                                        </p:tgtEl>
                                        <p:attrNameLst>
                                          <p:attrName>ppt_w</p:attrName>
                                        </p:attrNameLst>
                                      </p:cBhvr>
                                      <p:tavLst>
                                        <p:tav tm="0">
                                          <p:val>
                                            <p:fltVal val="0"/>
                                          </p:val>
                                        </p:tav>
                                        <p:tav tm="100000">
                                          <p:val>
                                            <p:strVal val="#ppt_w"/>
                                          </p:val>
                                        </p:tav>
                                      </p:tavLst>
                                    </p:anim>
                                    <p:anim calcmode="lin" valueType="num">
                                      <p:cBhvr>
                                        <p:cTn id="93" dur="500" fill="hold"/>
                                        <p:tgtEl>
                                          <p:spTgt spid="21"/>
                                        </p:tgtEl>
                                        <p:attrNameLst>
                                          <p:attrName>ppt_h</p:attrName>
                                        </p:attrNameLst>
                                      </p:cBhvr>
                                      <p:tavLst>
                                        <p:tav tm="0">
                                          <p:val>
                                            <p:fltVal val="0"/>
                                          </p:val>
                                        </p:tav>
                                        <p:tav tm="100000">
                                          <p:val>
                                            <p:strVal val="#ppt_h"/>
                                          </p:val>
                                        </p:tav>
                                      </p:tavLst>
                                    </p:anim>
                                    <p:animEffect transition="in" filter="fade">
                                      <p:cBhvr>
                                        <p:cTn id="94" dur="500"/>
                                        <p:tgtEl>
                                          <p:spTgt spid="21"/>
                                        </p:tgtEl>
                                      </p:cBhvr>
                                    </p:animEffect>
                                  </p:childTnLst>
                                </p:cTn>
                              </p:par>
                              <p:par>
                                <p:cTn id="95" presetID="53" presetClass="entr" presetSubtype="16"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Effect transition="in" filter="fade">
                                      <p:cBhvr>
                                        <p:cTn id="99" dur="500"/>
                                        <p:tgtEl>
                                          <p:spTgt spid="2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par>
                                <p:cTn id="105" presetID="53" presetClass="entr" presetSubtype="16"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p:cTn id="107" dur="500" fill="hold"/>
                                        <p:tgtEl>
                                          <p:spTgt spid="24"/>
                                        </p:tgtEl>
                                        <p:attrNameLst>
                                          <p:attrName>ppt_w</p:attrName>
                                        </p:attrNameLst>
                                      </p:cBhvr>
                                      <p:tavLst>
                                        <p:tav tm="0">
                                          <p:val>
                                            <p:fltVal val="0"/>
                                          </p:val>
                                        </p:tav>
                                        <p:tav tm="100000">
                                          <p:val>
                                            <p:strVal val="#ppt_w"/>
                                          </p:val>
                                        </p:tav>
                                      </p:tavLst>
                                    </p:anim>
                                    <p:anim calcmode="lin" valueType="num">
                                      <p:cBhvr>
                                        <p:cTn id="108" dur="500" fill="hold"/>
                                        <p:tgtEl>
                                          <p:spTgt spid="24"/>
                                        </p:tgtEl>
                                        <p:attrNameLst>
                                          <p:attrName>ppt_h</p:attrName>
                                        </p:attrNameLst>
                                      </p:cBhvr>
                                      <p:tavLst>
                                        <p:tav tm="0">
                                          <p:val>
                                            <p:fltVal val="0"/>
                                          </p:val>
                                        </p:tav>
                                        <p:tav tm="100000">
                                          <p:val>
                                            <p:strVal val="#ppt_h"/>
                                          </p:val>
                                        </p:tav>
                                      </p:tavLst>
                                    </p:anim>
                                    <p:animEffect transition="in" filter="fade">
                                      <p:cBhvr>
                                        <p:cTn id="109" dur="500"/>
                                        <p:tgtEl>
                                          <p:spTgt spid="24"/>
                                        </p:tgtEl>
                                      </p:cBhvr>
                                    </p:animEffect>
                                  </p:childTnLst>
                                </p:cTn>
                              </p:par>
                              <p:par>
                                <p:cTn id="110" presetID="53" presetClass="entr" presetSubtype="16"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500" fill="hold"/>
                                        <p:tgtEl>
                                          <p:spTgt spid="26"/>
                                        </p:tgtEl>
                                        <p:attrNameLst>
                                          <p:attrName>ppt_w</p:attrName>
                                        </p:attrNameLst>
                                      </p:cBhvr>
                                      <p:tavLst>
                                        <p:tav tm="0">
                                          <p:val>
                                            <p:fltVal val="0"/>
                                          </p:val>
                                        </p:tav>
                                        <p:tav tm="100000">
                                          <p:val>
                                            <p:strVal val="#ppt_w"/>
                                          </p:val>
                                        </p:tav>
                                      </p:tavLst>
                                    </p:anim>
                                    <p:anim calcmode="lin" valueType="num">
                                      <p:cBhvr>
                                        <p:cTn id="118" dur="500" fill="hold"/>
                                        <p:tgtEl>
                                          <p:spTgt spid="26"/>
                                        </p:tgtEl>
                                        <p:attrNameLst>
                                          <p:attrName>ppt_h</p:attrName>
                                        </p:attrNameLst>
                                      </p:cBhvr>
                                      <p:tavLst>
                                        <p:tav tm="0">
                                          <p:val>
                                            <p:fltVal val="0"/>
                                          </p:val>
                                        </p:tav>
                                        <p:tav tm="100000">
                                          <p:val>
                                            <p:strVal val="#ppt_h"/>
                                          </p:val>
                                        </p:tav>
                                      </p:tavLst>
                                    </p:anim>
                                    <p:animEffect transition="in" filter="fade">
                                      <p:cBhvr>
                                        <p:cTn id="119" dur="500"/>
                                        <p:tgtEl>
                                          <p:spTgt spid="26"/>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7"/>
                                        </p:tgtEl>
                                        <p:attrNameLst>
                                          <p:attrName>style.visibility</p:attrName>
                                        </p:attrNameLst>
                                      </p:cBhvr>
                                      <p:to>
                                        <p:strVal val="visible"/>
                                      </p:to>
                                    </p:set>
                                    <p:anim calcmode="lin" valueType="num">
                                      <p:cBhvr>
                                        <p:cTn id="122" dur="500" fill="hold"/>
                                        <p:tgtEl>
                                          <p:spTgt spid="27"/>
                                        </p:tgtEl>
                                        <p:attrNameLst>
                                          <p:attrName>ppt_w</p:attrName>
                                        </p:attrNameLst>
                                      </p:cBhvr>
                                      <p:tavLst>
                                        <p:tav tm="0">
                                          <p:val>
                                            <p:fltVal val="0"/>
                                          </p:val>
                                        </p:tav>
                                        <p:tav tm="100000">
                                          <p:val>
                                            <p:strVal val="#ppt_w"/>
                                          </p:val>
                                        </p:tav>
                                      </p:tavLst>
                                    </p:anim>
                                    <p:anim calcmode="lin" valueType="num">
                                      <p:cBhvr>
                                        <p:cTn id="123" dur="500" fill="hold"/>
                                        <p:tgtEl>
                                          <p:spTgt spid="27"/>
                                        </p:tgtEl>
                                        <p:attrNameLst>
                                          <p:attrName>ppt_h</p:attrName>
                                        </p:attrNameLst>
                                      </p:cBhvr>
                                      <p:tavLst>
                                        <p:tav tm="0">
                                          <p:val>
                                            <p:fltVal val="0"/>
                                          </p:val>
                                        </p:tav>
                                        <p:tav tm="100000">
                                          <p:val>
                                            <p:strVal val="#ppt_h"/>
                                          </p:val>
                                        </p:tav>
                                      </p:tavLst>
                                    </p:anim>
                                    <p:animEffect transition="in" filter="fade">
                                      <p:cBhvr>
                                        <p:cTn id="124" dur="500"/>
                                        <p:tgtEl>
                                          <p:spTgt spid="27"/>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500" fill="hold"/>
                                        <p:tgtEl>
                                          <p:spTgt spid="29"/>
                                        </p:tgtEl>
                                        <p:attrNameLst>
                                          <p:attrName>ppt_w</p:attrName>
                                        </p:attrNameLst>
                                      </p:cBhvr>
                                      <p:tavLst>
                                        <p:tav tm="0">
                                          <p:val>
                                            <p:fltVal val="0"/>
                                          </p:val>
                                        </p:tav>
                                        <p:tav tm="100000">
                                          <p:val>
                                            <p:strVal val="#ppt_w"/>
                                          </p:val>
                                        </p:tav>
                                      </p:tavLst>
                                    </p:anim>
                                    <p:anim calcmode="lin" valueType="num">
                                      <p:cBhvr>
                                        <p:cTn id="133" dur="500" fill="hold"/>
                                        <p:tgtEl>
                                          <p:spTgt spid="29"/>
                                        </p:tgtEl>
                                        <p:attrNameLst>
                                          <p:attrName>ppt_h</p:attrName>
                                        </p:attrNameLst>
                                      </p:cBhvr>
                                      <p:tavLst>
                                        <p:tav tm="0">
                                          <p:val>
                                            <p:fltVal val="0"/>
                                          </p:val>
                                        </p:tav>
                                        <p:tav tm="100000">
                                          <p:val>
                                            <p:strVal val="#ppt_h"/>
                                          </p:val>
                                        </p:tav>
                                      </p:tavLst>
                                    </p:anim>
                                    <p:animEffect transition="in" filter="fade">
                                      <p:cBhvr>
                                        <p:cTn id="134" dur="500"/>
                                        <p:tgtEl>
                                          <p:spTgt spid="29"/>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Effect transition="in" filter="fade">
                                      <p:cBhvr>
                                        <p:cTn id="139" dur="500"/>
                                        <p:tgtEl>
                                          <p:spTgt spid="30"/>
                                        </p:tgtEl>
                                      </p:cBhvr>
                                    </p:animEffect>
                                  </p:childTnLst>
                                </p:cTn>
                              </p:par>
                              <p:par>
                                <p:cTn id="140" presetID="53" presetClass="entr" presetSubtype="16" fill="hold" nodeType="withEffect">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cBhvr>
                                        <p:cTn id="142" dur="500" fill="hold"/>
                                        <p:tgtEl>
                                          <p:spTgt spid="31"/>
                                        </p:tgtEl>
                                        <p:attrNameLst>
                                          <p:attrName>ppt_w</p:attrName>
                                        </p:attrNameLst>
                                      </p:cBhvr>
                                      <p:tavLst>
                                        <p:tav tm="0">
                                          <p:val>
                                            <p:fltVal val="0"/>
                                          </p:val>
                                        </p:tav>
                                        <p:tav tm="100000">
                                          <p:val>
                                            <p:strVal val="#ppt_w"/>
                                          </p:val>
                                        </p:tav>
                                      </p:tavLst>
                                    </p:anim>
                                    <p:anim calcmode="lin" valueType="num">
                                      <p:cBhvr>
                                        <p:cTn id="143" dur="500" fill="hold"/>
                                        <p:tgtEl>
                                          <p:spTgt spid="31"/>
                                        </p:tgtEl>
                                        <p:attrNameLst>
                                          <p:attrName>ppt_h</p:attrName>
                                        </p:attrNameLst>
                                      </p:cBhvr>
                                      <p:tavLst>
                                        <p:tav tm="0">
                                          <p:val>
                                            <p:fltVal val="0"/>
                                          </p:val>
                                        </p:tav>
                                        <p:tav tm="100000">
                                          <p:val>
                                            <p:strVal val="#ppt_h"/>
                                          </p:val>
                                        </p:tav>
                                      </p:tavLst>
                                    </p:anim>
                                    <p:animEffect transition="in" filter="fade">
                                      <p:cBhvr>
                                        <p:cTn id="144" dur="500"/>
                                        <p:tgtEl>
                                          <p:spTgt spid="31"/>
                                        </p:tgtEl>
                                      </p:cBhvr>
                                    </p:animEffect>
                                  </p:childTnLst>
                                </p:cTn>
                              </p:par>
                              <p:par>
                                <p:cTn id="145" presetID="53" presetClass="entr" presetSubtype="16" fill="hold" nodeType="withEffect">
                                  <p:stCondLst>
                                    <p:cond delay="0"/>
                                  </p:stCondLst>
                                  <p:childTnLst>
                                    <p:set>
                                      <p:cBhvr>
                                        <p:cTn id="146" dur="1" fill="hold">
                                          <p:stCondLst>
                                            <p:cond delay="0"/>
                                          </p:stCondLst>
                                        </p:cTn>
                                        <p:tgtEl>
                                          <p:spTgt spid="32"/>
                                        </p:tgtEl>
                                        <p:attrNameLst>
                                          <p:attrName>style.visibility</p:attrName>
                                        </p:attrNameLst>
                                      </p:cBhvr>
                                      <p:to>
                                        <p:strVal val="visible"/>
                                      </p:to>
                                    </p:set>
                                    <p:anim calcmode="lin" valueType="num">
                                      <p:cBhvr>
                                        <p:cTn id="147" dur="500" fill="hold"/>
                                        <p:tgtEl>
                                          <p:spTgt spid="32"/>
                                        </p:tgtEl>
                                        <p:attrNameLst>
                                          <p:attrName>ppt_w</p:attrName>
                                        </p:attrNameLst>
                                      </p:cBhvr>
                                      <p:tavLst>
                                        <p:tav tm="0">
                                          <p:val>
                                            <p:fltVal val="0"/>
                                          </p:val>
                                        </p:tav>
                                        <p:tav tm="100000">
                                          <p:val>
                                            <p:strVal val="#ppt_w"/>
                                          </p:val>
                                        </p:tav>
                                      </p:tavLst>
                                    </p:anim>
                                    <p:anim calcmode="lin" valueType="num">
                                      <p:cBhvr>
                                        <p:cTn id="148" dur="500" fill="hold"/>
                                        <p:tgtEl>
                                          <p:spTgt spid="32"/>
                                        </p:tgtEl>
                                        <p:attrNameLst>
                                          <p:attrName>ppt_h</p:attrName>
                                        </p:attrNameLst>
                                      </p:cBhvr>
                                      <p:tavLst>
                                        <p:tav tm="0">
                                          <p:val>
                                            <p:fltVal val="0"/>
                                          </p:val>
                                        </p:tav>
                                        <p:tav tm="100000">
                                          <p:val>
                                            <p:strVal val="#ppt_h"/>
                                          </p:val>
                                        </p:tav>
                                      </p:tavLst>
                                    </p:anim>
                                    <p:animEffect transition="in" filter="fade">
                                      <p:cBhvr>
                                        <p:cTn id="149" dur="500"/>
                                        <p:tgtEl>
                                          <p:spTgt spid="32"/>
                                        </p:tgtEl>
                                      </p:cBhvr>
                                    </p:animEffect>
                                  </p:childTnLst>
                                </p:cTn>
                              </p:par>
                              <p:par>
                                <p:cTn id="150" presetID="53" presetClass="entr" presetSubtype="16" fill="hold" nodeType="withEffect">
                                  <p:stCondLst>
                                    <p:cond delay="0"/>
                                  </p:stCondLst>
                                  <p:childTnLst>
                                    <p:set>
                                      <p:cBhvr>
                                        <p:cTn id="151" dur="1" fill="hold">
                                          <p:stCondLst>
                                            <p:cond delay="0"/>
                                          </p:stCondLst>
                                        </p:cTn>
                                        <p:tgtEl>
                                          <p:spTgt spid="33"/>
                                        </p:tgtEl>
                                        <p:attrNameLst>
                                          <p:attrName>style.visibility</p:attrName>
                                        </p:attrNameLst>
                                      </p:cBhvr>
                                      <p:to>
                                        <p:strVal val="visible"/>
                                      </p:to>
                                    </p:set>
                                    <p:anim calcmode="lin" valueType="num">
                                      <p:cBhvr>
                                        <p:cTn id="152" dur="500" fill="hold"/>
                                        <p:tgtEl>
                                          <p:spTgt spid="33"/>
                                        </p:tgtEl>
                                        <p:attrNameLst>
                                          <p:attrName>ppt_w</p:attrName>
                                        </p:attrNameLst>
                                      </p:cBhvr>
                                      <p:tavLst>
                                        <p:tav tm="0">
                                          <p:val>
                                            <p:fltVal val="0"/>
                                          </p:val>
                                        </p:tav>
                                        <p:tav tm="100000">
                                          <p:val>
                                            <p:strVal val="#ppt_w"/>
                                          </p:val>
                                        </p:tav>
                                      </p:tavLst>
                                    </p:anim>
                                    <p:anim calcmode="lin" valueType="num">
                                      <p:cBhvr>
                                        <p:cTn id="153" dur="500" fill="hold"/>
                                        <p:tgtEl>
                                          <p:spTgt spid="33"/>
                                        </p:tgtEl>
                                        <p:attrNameLst>
                                          <p:attrName>ppt_h</p:attrName>
                                        </p:attrNameLst>
                                      </p:cBhvr>
                                      <p:tavLst>
                                        <p:tav tm="0">
                                          <p:val>
                                            <p:fltVal val="0"/>
                                          </p:val>
                                        </p:tav>
                                        <p:tav tm="100000">
                                          <p:val>
                                            <p:strVal val="#ppt_h"/>
                                          </p:val>
                                        </p:tav>
                                      </p:tavLst>
                                    </p:anim>
                                    <p:animEffect transition="in" filter="fade">
                                      <p:cBhvr>
                                        <p:cTn id="154" dur="500"/>
                                        <p:tgtEl>
                                          <p:spTgt spid="33"/>
                                        </p:tgtEl>
                                      </p:cBhvr>
                                    </p:animEffect>
                                  </p:childTnLst>
                                </p:cTn>
                              </p:par>
                              <p:par>
                                <p:cTn id="155" presetID="53" presetClass="entr" presetSubtype="16" fill="hold" nodeType="withEffect">
                                  <p:stCondLst>
                                    <p:cond delay="0"/>
                                  </p:stCondLst>
                                  <p:childTnLst>
                                    <p:set>
                                      <p:cBhvr>
                                        <p:cTn id="156" dur="1" fill="hold">
                                          <p:stCondLst>
                                            <p:cond delay="0"/>
                                          </p:stCondLst>
                                        </p:cTn>
                                        <p:tgtEl>
                                          <p:spTgt spid="34"/>
                                        </p:tgtEl>
                                        <p:attrNameLst>
                                          <p:attrName>style.visibility</p:attrName>
                                        </p:attrNameLst>
                                      </p:cBhvr>
                                      <p:to>
                                        <p:strVal val="visible"/>
                                      </p:to>
                                    </p:set>
                                    <p:anim calcmode="lin" valueType="num">
                                      <p:cBhvr>
                                        <p:cTn id="157" dur="500" fill="hold"/>
                                        <p:tgtEl>
                                          <p:spTgt spid="34"/>
                                        </p:tgtEl>
                                        <p:attrNameLst>
                                          <p:attrName>ppt_w</p:attrName>
                                        </p:attrNameLst>
                                      </p:cBhvr>
                                      <p:tavLst>
                                        <p:tav tm="0">
                                          <p:val>
                                            <p:fltVal val="0"/>
                                          </p:val>
                                        </p:tav>
                                        <p:tav tm="100000">
                                          <p:val>
                                            <p:strVal val="#ppt_w"/>
                                          </p:val>
                                        </p:tav>
                                      </p:tavLst>
                                    </p:anim>
                                    <p:anim calcmode="lin" valueType="num">
                                      <p:cBhvr>
                                        <p:cTn id="158" dur="500" fill="hold"/>
                                        <p:tgtEl>
                                          <p:spTgt spid="34"/>
                                        </p:tgtEl>
                                        <p:attrNameLst>
                                          <p:attrName>ppt_h</p:attrName>
                                        </p:attrNameLst>
                                      </p:cBhvr>
                                      <p:tavLst>
                                        <p:tav tm="0">
                                          <p:val>
                                            <p:fltVal val="0"/>
                                          </p:val>
                                        </p:tav>
                                        <p:tav tm="100000">
                                          <p:val>
                                            <p:strVal val="#ppt_h"/>
                                          </p:val>
                                        </p:tav>
                                      </p:tavLst>
                                    </p:anim>
                                    <p:animEffect transition="in" filter="fade">
                                      <p:cBhvr>
                                        <p:cTn id="159" dur="500"/>
                                        <p:tgtEl>
                                          <p:spTgt spid="34"/>
                                        </p:tgtEl>
                                      </p:cBhvr>
                                    </p:animEffect>
                                  </p:childTnLst>
                                </p:cTn>
                              </p:par>
                              <p:par>
                                <p:cTn id="160" presetID="53" presetClass="entr" presetSubtype="16" fill="hold" nodeType="withEffect">
                                  <p:stCondLst>
                                    <p:cond delay="0"/>
                                  </p:stCondLst>
                                  <p:childTnLst>
                                    <p:set>
                                      <p:cBhvr>
                                        <p:cTn id="161" dur="1" fill="hold">
                                          <p:stCondLst>
                                            <p:cond delay="0"/>
                                          </p:stCondLst>
                                        </p:cTn>
                                        <p:tgtEl>
                                          <p:spTgt spid="35"/>
                                        </p:tgtEl>
                                        <p:attrNameLst>
                                          <p:attrName>style.visibility</p:attrName>
                                        </p:attrNameLst>
                                      </p:cBhvr>
                                      <p:to>
                                        <p:strVal val="visible"/>
                                      </p:to>
                                    </p:set>
                                    <p:anim calcmode="lin" valueType="num">
                                      <p:cBhvr>
                                        <p:cTn id="162" dur="500" fill="hold"/>
                                        <p:tgtEl>
                                          <p:spTgt spid="35"/>
                                        </p:tgtEl>
                                        <p:attrNameLst>
                                          <p:attrName>ppt_w</p:attrName>
                                        </p:attrNameLst>
                                      </p:cBhvr>
                                      <p:tavLst>
                                        <p:tav tm="0">
                                          <p:val>
                                            <p:fltVal val="0"/>
                                          </p:val>
                                        </p:tav>
                                        <p:tav tm="100000">
                                          <p:val>
                                            <p:strVal val="#ppt_w"/>
                                          </p:val>
                                        </p:tav>
                                      </p:tavLst>
                                    </p:anim>
                                    <p:anim calcmode="lin" valueType="num">
                                      <p:cBhvr>
                                        <p:cTn id="163" dur="500" fill="hold"/>
                                        <p:tgtEl>
                                          <p:spTgt spid="35"/>
                                        </p:tgtEl>
                                        <p:attrNameLst>
                                          <p:attrName>ppt_h</p:attrName>
                                        </p:attrNameLst>
                                      </p:cBhvr>
                                      <p:tavLst>
                                        <p:tav tm="0">
                                          <p:val>
                                            <p:fltVal val="0"/>
                                          </p:val>
                                        </p:tav>
                                        <p:tav tm="100000">
                                          <p:val>
                                            <p:strVal val="#ppt_h"/>
                                          </p:val>
                                        </p:tav>
                                      </p:tavLst>
                                    </p:anim>
                                    <p:animEffect transition="in" filter="fade">
                                      <p:cBhvr>
                                        <p:cTn id="164" dur="500"/>
                                        <p:tgtEl>
                                          <p:spTgt spid="35"/>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36"/>
                                        </p:tgtEl>
                                        <p:attrNameLst>
                                          <p:attrName>style.visibility</p:attrName>
                                        </p:attrNameLst>
                                      </p:cBhvr>
                                      <p:to>
                                        <p:strVal val="visible"/>
                                      </p:to>
                                    </p:set>
                                    <p:anim calcmode="lin" valueType="num">
                                      <p:cBhvr>
                                        <p:cTn id="167" dur="500" fill="hold"/>
                                        <p:tgtEl>
                                          <p:spTgt spid="36"/>
                                        </p:tgtEl>
                                        <p:attrNameLst>
                                          <p:attrName>ppt_w</p:attrName>
                                        </p:attrNameLst>
                                      </p:cBhvr>
                                      <p:tavLst>
                                        <p:tav tm="0">
                                          <p:val>
                                            <p:fltVal val="0"/>
                                          </p:val>
                                        </p:tav>
                                        <p:tav tm="100000">
                                          <p:val>
                                            <p:strVal val="#ppt_w"/>
                                          </p:val>
                                        </p:tav>
                                      </p:tavLst>
                                    </p:anim>
                                    <p:anim calcmode="lin" valueType="num">
                                      <p:cBhvr>
                                        <p:cTn id="168" dur="500" fill="hold"/>
                                        <p:tgtEl>
                                          <p:spTgt spid="36"/>
                                        </p:tgtEl>
                                        <p:attrNameLst>
                                          <p:attrName>ppt_h</p:attrName>
                                        </p:attrNameLst>
                                      </p:cBhvr>
                                      <p:tavLst>
                                        <p:tav tm="0">
                                          <p:val>
                                            <p:fltVal val="0"/>
                                          </p:val>
                                        </p:tav>
                                        <p:tav tm="100000">
                                          <p:val>
                                            <p:strVal val="#ppt_h"/>
                                          </p:val>
                                        </p:tav>
                                      </p:tavLst>
                                    </p:anim>
                                    <p:animEffect transition="in" filter="fade">
                                      <p:cBhvr>
                                        <p:cTn id="169" dur="500"/>
                                        <p:tgtEl>
                                          <p:spTgt spid="36"/>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37"/>
                                        </p:tgtEl>
                                        <p:attrNameLst>
                                          <p:attrName>style.visibility</p:attrName>
                                        </p:attrNameLst>
                                      </p:cBhvr>
                                      <p:to>
                                        <p:strVal val="visible"/>
                                      </p:to>
                                    </p:set>
                                    <p:anim calcmode="lin" valueType="num">
                                      <p:cBhvr>
                                        <p:cTn id="172" dur="500" fill="hold"/>
                                        <p:tgtEl>
                                          <p:spTgt spid="37"/>
                                        </p:tgtEl>
                                        <p:attrNameLst>
                                          <p:attrName>ppt_w</p:attrName>
                                        </p:attrNameLst>
                                      </p:cBhvr>
                                      <p:tavLst>
                                        <p:tav tm="0">
                                          <p:val>
                                            <p:fltVal val="0"/>
                                          </p:val>
                                        </p:tav>
                                        <p:tav tm="100000">
                                          <p:val>
                                            <p:strVal val="#ppt_w"/>
                                          </p:val>
                                        </p:tav>
                                      </p:tavLst>
                                    </p:anim>
                                    <p:anim calcmode="lin" valueType="num">
                                      <p:cBhvr>
                                        <p:cTn id="173" dur="500" fill="hold"/>
                                        <p:tgtEl>
                                          <p:spTgt spid="37"/>
                                        </p:tgtEl>
                                        <p:attrNameLst>
                                          <p:attrName>ppt_h</p:attrName>
                                        </p:attrNameLst>
                                      </p:cBhvr>
                                      <p:tavLst>
                                        <p:tav tm="0">
                                          <p:val>
                                            <p:fltVal val="0"/>
                                          </p:val>
                                        </p:tav>
                                        <p:tav tm="100000">
                                          <p:val>
                                            <p:strVal val="#ppt_h"/>
                                          </p:val>
                                        </p:tav>
                                      </p:tavLst>
                                    </p:anim>
                                    <p:animEffect transition="in" filter="fade">
                                      <p:cBhvr>
                                        <p:cTn id="174" dur="500"/>
                                        <p:tgtEl>
                                          <p:spTgt spid="37"/>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38"/>
                                        </p:tgtEl>
                                        <p:attrNameLst>
                                          <p:attrName>style.visibility</p:attrName>
                                        </p:attrNameLst>
                                      </p:cBhvr>
                                      <p:to>
                                        <p:strVal val="visible"/>
                                      </p:to>
                                    </p:set>
                                    <p:anim calcmode="lin" valueType="num">
                                      <p:cBhvr>
                                        <p:cTn id="177" dur="500" fill="hold"/>
                                        <p:tgtEl>
                                          <p:spTgt spid="38"/>
                                        </p:tgtEl>
                                        <p:attrNameLst>
                                          <p:attrName>ppt_w</p:attrName>
                                        </p:attrNameLst>
                                      </p:cBhvr>
                                      <p:tavLst>
                                        <p:tav tm="0">
                                          <p:val>
                                            <p:fltVal val="0"/>
                                          </p:val>
                                        </p:tav>
                                        <p:tav tm="100000">
                                          <p:val>
                                            <p:strVal val="#ppt_w"/>
                                          </p:val>
                                        </p:tav>
                                      </p:tavLst>
                                    </p:anim>
                                    <p:anim calcmode="lin" valueType="num">
                                      <p:cBhvr>
                                        <p:cTn id="178" dur="500" fill="hold"/>
                                        <p:tgtEl>
                                          <p:spTgt spid="38"/>
                                        </p:tgtEl>
                                        <p:attrNameLst>
                                          <p:attrName>ppt_h</p:attrName>
                                        </p:attrNameLst>
                                      </p:cBhvr>
                                      <p:tavLst>
                                        <p:tav tm="0">
                                          <p:val>
                                            <p:fltVal val="0"/>
                                          </p:val>
                                        </p:tav>
                                        <p:tav tm="100000">
                                          <p:val>
                                            <p:strVal val="#ppt_h"/>
                                          </p:val>
                                        </p:tav>
                                      </p:tavLst>
                                    </p:anim>
                                    <p:animEffect transition="in" filter="fade">
                                      <p:cBhvr>
                                        <p:cTn id="179" dur="500"/>
                                        <p:tgtEl>
                                          <p:spTgt spid="38"/>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39"/>
                                        </p:tgtEl>
                                        <p:attrNameLst>
                                          <p:attrName>style.visibility</p:attrName>
                                        </p:attrNameLst>
                                      </p:cBhvr>
                                      <p:to>
                                        <p:strVal val="visible"/>
                                      </p:to>
                                    </p:set>
                                    <p:anim calcmode="lin" valueType="num">
                                      <p:cBhvr>
                                        <p:cTn id="182" dur="500" fill="hold"/>
                                        <p:tgtEl>
                                          <p:spTgt spid="39"/>
                                        </p:tgtEl>
                                        <p:attrNameLst>
                                          <p:attrName>ppt_w</p:attrName>
                                        </p:attrNameLst>
                                      </p:cBhvr>
                                      <p:tavLst>
                                        <p:tav tm="0">
                                          <p:val>
                                            <p:fltVal val="0"/>
                                          </p:val>
                                        </p:tav>
                                        <p:tav tm="100000">
                                          <p:val>
                                            <p:strVal val="#ppt_w"/>
                                          </p:val>
                                        </p:tav>
                                      </p:tavLst>
                                    </p:anim>
                                    <p:anim calcmode="lin" valueType="num">
                                      <p:cBhvr>
                                        <p:cTn id="183" dur="500" fill="hold"/>
                                        <p:tgtEl>
                                          <p:spTgt spid="39"/>
                                        </p:tgtEl>
                                        <p:attrNameLst>
                                          <p:attrName>ppt_h</p:attrName>
                                        </p:attrNameLst>
                                      </p:cBhvr>
                                      <p:tavLst>
                                        <p:tav tm="0">
                                          <p:val>
                                            <p:fltVal val="0"/>
                                          </p:val>
                                        </p:tav>
                                        <p:tav tm="100000">
                                          <p:val>
                                            <p:strVal val="#ppt_h"/>
                                          </p:val>
                                        </p:tav>
                                      </p:tavLst>
                                    </p:anim>
                                    <p:animEffect transition="in" filter="fade">
                                      <p:cBhvr>
                                        <p:cTn id="184" dur="500"/>
                                        <p:tgtEl>
                                          <p:spTgt spid="39"/>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40"/>
                                        </p:tgtEl>
                                        <p:attrNameLst>
                                          <p:attrName>style.visibility</p:attrName>
                                        </p:attrNameLst>
                                      </p:cBhvr>
                                      <p:to>
                                        <p:strVal val="visible"/>
                                      </p:to>
                                    </p:set>
                                    <p:anim calcmode="lin" valueType="num">
                                      <p:cBhvr>
                                        <p:cTn id="187" dur="500" fill="hold"/>
                                        <p:tgtEl>
                                          <p:spTgt spid="40"/>
                                        </p:tgtEl>
                                        <p:attrNameLst>
                                          <p:attrName>ppt_w</p:attrName>
                                        </p:attrNameLst>
                                      </p:cBhvr>
                                      <p:tavLst>
                                        <p:tav tm="0">
                                          <p:val>
                                            <p:fltVal val="0"/>
                                          </p:val>
                                        </p:tav>
                                        <p:tav tm="100000">
                                          <p:val>
                                            <p:strVal val="#ppt_w"/>
                                          </p:val>
                                        </p:tav>
                                      </p:tavLst>
                                    </p:anim>
                                    <p:anim calcmode="lin" valueType="num">
                                      <p:cBhvr>
                                        <p:cTn id="188" dur="500" fill="hold"/>
                                        <p:tgtEl>
                                          <p:spTgt spid="40"/>
                                        </p:tgtEl>
                                        <p:attrNameLst>
                                          <p:attrName>ppt_h</p:attrName>
                                        </p:attrNameLst>
                                      </p:cBhvr>
                                      <p:tavLst>
                                        <p:tav tm="0">
                                          <p:val>
                                            <p:fltVal val="0"/>
                                          </p:val>
                                        </p:tav>
                                        <p:tav tm="100000">
                                          <p:val>
                                            <p:strVal val="#ppt_h"/>
                                          </p:val>
                                        </p:tav>
                                      </p:tavLst>
                                    </p:anim>
                                    <p:animEffect transition="in" filter="fade">
                                      <p:cBhvr>
                                        <p:cTn id="189" dur="500"/>
                                        <p:tgtEl>
                                          <p:spTgt spid="40"/>
                                        </p:tgtEl>
                                      </p:cBhvr>
                                    </p:animEffect>
                                  </p:childTnLst>
                                </p:cTn>
                              </p:par>
                              <p:par>
                                <p:cTn id="190" presetID="53" presetClass="entr" presetSubtype="16" fill="hold" nodeType="withEffect">
                                  <p:stCondLst>
                                    <p:cond delay="0"/>
                                  </p:stCondLst>
                                  <p:childTnLst>
                                    <p:set>
                                      <p:cBhvr>
                                        <p:cTn id="191" dur="1" fill="hold">
                                          <p:stCondLst>
                                            <p:cond delay="0"/>
                                          </p:stCondLst>
                                        </p:cTn>
                                        <p:tgtEl>
                                          <p:spTgt spid="41"/>
                                        </p:tgtEl>
                                        <p:attrNameLst>
                                          <p:attrName>style.visibility</p:attrName>
                                        </p:attrNameLst>
                                      </p:cBhvr>
                                      <p:to>
                                        <p:strVal val="visible"/>
                                      </p:to>
                                    </p:set>
                                    <p:anim calcmode="lin" valueType="num">
                                      <p:cBhvr>
                                        <p:cTn id="192" dur="500" fill="hold"/>
                                        <p:tgtEl>
                                          <p:spTgt spid="41"/>
                                        </p:tgtEl>
                                        <p:attrNameLst>
                                          <p:attrName>ppt_w</p:attrName>
                                        </p:attrNameLst>
                                      </p:cBhvr>
                                      <p:tavLst>
                                        <p:tav tm="0">
                                          <p:val>
                                            <p:fltVal val="0"/>
                                          </p:val>
                                        </p:tav>
                                        <p:tav tm="100000">
                                          <p:val>
                                            <p:strVal val="#ppt_w"/>
                                          </p:val>
                                        </p:tav>
                                      </p:tavLst>
                                    </p:anim>
                                    <p:anim calcmode="lin" valueType="num">
                                      <p:cBhvr>
                                        <p:cTn id="193" dur="500" fill="hold"/>
                                        <p:tgtEl>
                                          <p:spTgt spid="41"/>
                                        </p:tgtEl>
                                        <p:attrNameLst>
                                          <p:attrName>ppt_h</p:attrName>
                                        </p:attrNameLst>
                                      </p:cBhvr>
                                      <p:tavLst>
                                        <p:tav tm="0">
                                          <p:val>
                                            <p:fltVal val="0"/>
                                          </p:val>
                                        </p:tav>
                                        <p:tav tm="100000">
                                          <p:val>
                                            <p:strVal val="#ppt_h"/>
                                          </p:val>
                                        </p:tav>
                                      </p:tavLst>
                                    </p:anim>
                                    <p:animEffect transition="in" filter="fade">
                                      <p:cBhvr>
                                        <p:cTn id="194" dur="500"/>
                                        <p:tgtEl>
                                          <p:spTgt spid="41"/>
                                        </p:tgtEl>
                                      </p:cBhvr>
                                    </p:animEffect>
                                  </p:childTnLst>
                                </p:cTn>
                              </p:par>
                              <p:par>
                                <p:cTn id="195" presetID="53" presetClass="entr" presetSubtype="16" fill="hold" nodeType="withEffect">
                                  <p:stCondLst>
                                    <p:cond delay="0"/>
                                  </p:stCondLst>
                                  <p:childTnLst>
                                    <p:set>
                                      <p:cBhvr>
                                        <p:cTn id="196" dur="1" fill="hold">
                                          <p:stCondLst>
                                            <p:cond delay="0"/>
                                          </p:stCondLst>
                                        </p:cTn>
                                        <p:tgtEl>
                                          <p:spTgt spid="42"/>
                                        </p:tgtEl>
                                        <p:attrNameLst>
                                          <p:attrName>style.visibility</p:attrName>
                                        </p:attrNameLst>
                                      </p:cBhvr>
                                      <p:to>
                                        <p:strVal val="visible"/>
                                      </p:to>
                                    </p:set>
                                    <p:anim calcmode="lin" valueType="num">
                                      <p:cBhvr>
                                        <p:cTn id="197" dur="500" fill="hold"/>
                                        <p:tgtEl>
                                          <p:spTgt spid="42"/>
                                        </p:tgtEl>
                                        <p:attrNameLst>
                                          <p:attrName>ppt_w</p:attrName>
                                        </p:attrNameLst>
                                      </p:cBhvr>
                                      <p:tavLst>
                                        <p:tav tm="0">
                                          <p:val>
                                            <p:fltVal val="0"/>
                                          </p:val>
                                        </p:tav>
                                        <p:tav tm="100000">
                                          <p:val>
                                            <p:strVal val="#ppt_w"/>
                                          </p:val>
                                        </p:tav>
                                      </p:tavLst>
                                    </p:anim>
                                    <p:anim calcmode="lin" valueType="num">
                                      <p:cBhvr>
                                        <p:cTn id="198" dur="500" fill="hold"/>
                                        <p:tgtEl>
                                          <p:spTgt spid="42"/>
                                        </p:tgtEl>
                                        <p:attrNameLst>
                                          <p:attrName>ppt_h</p:attrName>
                                        </p:attrNameLst>
                                      </p:cBhvr>
                                      <p:tavLst>
                                        <p:tav tm="0">
                                          <p:val>
                                            <p:fltVal val="0"/>
                                          </p:val>
                                        </p:tav>
                                        <p:tav tm="100000">
                                          <p:val>
                                            <p:strVal val="#ppt_h"/>
                                          </p:val>
                                        </p:tav>
                                      </p:tavLst>
                                    </p:anim>
                                    <p:animEffect transition="in" filter="fade">
                                      <p:cBhvr>
                                        <p:cTn id="199" dur="500"/>
                                        <p:tgtEl>
                                          <p:spTgt spid="42"/>
                                        </p:tgtEl>
                                      </p:cBhvr>
                                    </p:animEffect>
                                  </p:childTnLst>
                                </p:cTn>
                              </p:par>
                              <p:par>
                                <p:cTn id="200" presetID="53" presetClass="entr" presetSubtype="16" fill="hold" nodeType="withEffect">
                                  <p:stCondLst>
                                    <p:cond delay="0"/>
                                  </p:stCondLst>
                                  <p:childTnLst>
                                    <p:set>
                                      <p:cBhvr>
                                        <p:cTn id="201" dur="1" fill="hold">
                                          <p:stCondLst>
                                            <p:cond delay="0"/>
                                          </p:stCondLst>
                                        </p:cTn>
                                        <p:tgtEl>
                                          <p:spTgt spid="43"/>
                                        </p:tgtEl>
                                        <p:attrNameLst>
                                          <p:attrName>style.visibility</p:attrName>
                                        </p:attrNameLst>
                                      </p:cBhvr>
                                      <p:to>
                                        <p:strVal val="visible"/>
                                      </p:to>
                                    </p:set>
                                    <p:anim calcmode="lin" valueType="num">
                                      <p:cBhvr>
                                        <p:cTn id="202" dur="500" fill="hold"/>
                                        <p:tgtEl>
                                          <p:spTgt spid="43"/>
                                        </p:tgtEl>
                                        <p:attrNameLst>
                                          <p:attrName>ppt_w</p:attrName>
                                        </p:attrNameLst>
                                      </p:cBhvr>
                                      <p:tavLst>
                                        <p:tav tm="0">
                                          <p:val>
                                            <p:fltVal val="0"/>
                                          </p:val>
                                        </p:tav>
                                        <p:tav tm="100000">
                                          <p:val>
                                            <p:strVal val="#ppt_w"/>
                                          </p:val>
                                        </p:tav>
                                      </p:tavLst>
                                    </p:anim>
                                    <p:anim calcmode="lin" valueType="num">
                                      <p:cBhvr>
                                        <p:cTn id="203" dur="500" fill="hold"/>
                                        <p:tgtEl>
                                          <p:spTgt spid="43"/>
                                        </p:tgtEl>
                                        <p:attrNameLst>
                                          <p:attrName>ppt_h</p:attrName>
                                        </p:attrNameLst>
                                      </p:cBhvr>
                                      <p:tavLst>
                                        <p:tav tm="0">
                                          <p:val>
                                            <p:fltVal val="0"/>
                                          </p:val>
                                        </p:tav>
                                        <p:tav tm="100000">
                                          <p:val>
                                            <p:strVal val="#ppt_h"/>
                                          </p:val>
                                        </p:tav>
                                      </p:tavLst>
                                    </p:anim>
                                    <p:animEffect transition="in" filter="fade">
                                      <p:cBhvr>
                                        <p:cTn id="204" dur="500"/>
                                        <p:tgtEl>
                                          <p:spTgt spid="43"/>
                                        </p:tgtEl>
                                      </p:cBhvr>
                                    </p:animEffect>
                                  </p:childTnLst>
                                </p:cTn>
                              </p:par>
                              <p:par>
                                <p:cTn id="205" presetID="53" presetClass="entr" presetSubtype="16" fill="hold" nodeType="withEffect">
                                  <p:stCondLst>
                                    <p:cond delay="0"/>
                                  </p:stCondLst>
                                  <p:childTnLst>
                                    <p:set>
                                      <p:cBhvr>
                                        <p:cTn id="206" dur="1" fill="hold">
                                          <p:stCondLst>
                                            <p:cond delay="0"/>
                                          </p:stCondLst>
                                        </p:cTn>
                                        <p:tgtEl>
                                          <p:spTgt spid="44"/>
                                        </p:tgtEl>
                                        <p:attrNameLst>
                                          <p:attrName>style.visibility</p:attrName>
                                        </p:attrNameLst>
                                      </p:cBhvr>
                                      <p:to>
                                        <p:strVal val="visible"/>
                                      </p:to>
                                    </p:set>
                                    <p:anim calcmode="lin" valueType="num">
                                      <p:cBhvr>
                                        <p:cTn id="207" dur="500" fill="hold"/>
                                        <p:tgtEl>
                                          <p:spTgt spid="44"/>
                                        </p:tgtEl>
                                        <p:attrNameLst>
                                          <p:attrName>ppt_w</p:attrName>
                                        </p:attrNameLst>
                                      </p:cBhvr>
                                      <p:tavLst>
                                        <p:tav tm="0">
                                          <p:val>
                                            <p:fltVal val="0"/>
                                          </p:val>
                                        </p:tav>
                                        <p:tav tm="100000">
                                          <p:val>
                                            <p:strVal val="#ppt_w"/>
                                          </p:val>
                                        </p:tav>
                                      </p:tavLst>
                                    </p:anim>
                                    <p:anim calcmode="lin" valueType="num">
                                      <p:cBhvr>
                                        <p:cTn id="208" dur="500" fill="hold"/>
                                        <p:tgtEl>
                                          <p:spTgt spid="44"/>
                                        </p:tgtEl>
                                        <p:attrNameLst>
                                          <p:attrName>ppt_h</p:attrName>
                                        </p:attrNameLst>
                                      </p:cBhvr>
                                      <p:tavLst>
                                        <p:tav tm="0">
                                          <p:val>
                                            <p:fltVal val="0"/>
                                          </p:val>
                                        </p:tav>
                                        <p:tav tm="100000">
                                          <p:val>
                                            <p:strVal val="#ppt_h"/>
                                          </p:val>
                                        </p:tav>
                                      </p:tavLst>
                                    </p:anim>
                                    <p:animEffect transition="in" filter="fade">
                                      <p:cBhvr>
                                        <p:cTn id="209" dur="500"/>
                                        <p:tgtEl>
                                          <p:spTgt spid="44"/>
                                        </p:tgtEl>
                                      </p:cBhvr>
                                    </p:animEffect>
                                  </p:childTnLst>
                                </p:cTn>
                              </p:par>
                              <p:par>
                                <p:cTn id="210" presetID="53" presetClass="entr" presetSubtype="16" fill="hold" nodeType="withEffect">
                                  <p:stCondLst>
                                    <p:cond delay="0"/>
                                  </p:stCondLst>
                                  <p:childTnLst>
                                    <p:set>
                                      <p:cBhvr>
                                        <p:cTn id="211" dur="1" fill="hold">
                                          <p:stCondLst>
                                            <p:cond delay="0"/>
                                          </p:stCondLst>
                                        </p:cTn>
                                        <p:tgtEl>
                                          <p:spTgt spid="45"/>
                                        </p:tgtEl>
                                        <p:attrNameLst>
                                          <p:attrName>style.visibility</p:attrName>
                                        </p:attrNameLst>
                                      </p:cBhvr>
                                      <p:to>
                                        <p:strVal val="visible"/>
                                      </p:to>
                                    </p:set>
                                    <p:anim calcmode="lin" valueType="num">
                                      <p:cBhvr>
                                        <p:cTn id="212" dur="500" fill="hold"/>
                                        <p:tgtEl>
                                          <p:spTgt spid="45"/>
                                        </p:tgtEl>
                                        <p:attrNameLst>
                                          <p:attrName>ppt_w</p:attrName>
                                        </p:attrNameLst>
                                      </p:cBhvr>
                                      <p:tavLst>
                                        <p:tav tm="0">
                                          <p:val>
                                            <p:fltVal val="0"/>
                                          </p:val>
                                        </p:tav>
                                        <p:tav tm="100000">
                                          <p:val>
                                            <p:strVal val="#ppt_w"/>
                                          </p:val>
                                        </p:tav>
                                      </p:tavLst>
                                    </p:anim>
                                    <p:anim calcmode="lin" valueType="num">
                                      <p:cBhvr>
                                        <p:cTn id="213" dur="500" fill="hold"/>
                                        <p:tgtEl>
                                          <p:spTgt spid="45"/>
                                        </p:tgtEl>
                                        <p:attrNameLst>
                                          <p:attrName>ppt_h</p:attrName>
                                        </p:attrNameLst>
                                      </p:cBhvr>
                                      <p:tavLst>
                                        <p:tav tm="0">
                                          <p:val>
                                            <p:fltVal val="0"/>
                                          </p:val>
                                        </p:tav>
                                        <p:tav tm="100000">
                                          <p:val>
                                            <p:strVal val="#ppt_h"/>
                                          </p:val>
                                        </p:tav>
                                      </p:tavLst>
                                    </p:anim>
                                    <p:animEffect transition="in" filter="fade">
                                      <p:cBhvr>
                                        <p:cTn id="214" dur="500"/>
                                        <p:tgtEl>
                                          <p:spTgt spid="45"/>
                                        </p:tgtEl>
                                      </p:cBhvr>
                                    </p:animEffect>
                                  </p:childTnLst>
                                </p:cTn>
                              </p:par>
                              <p:par>
                                <p:cTn id="215" presetID="53" presetClass="entr" presetSubtype="16" fill="hold" nodeType="with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500" fill="hold"/>
                                        <p:tgtEl>
                                          <p:spTgt spid="46"/>
                                        </p:tgtEl>
                                        <p:attrNameLst>
                                          <p:attrName>ppt_w</p:attrName>
                                        </p:attrNameLst>
                                      </p:cBhvr>
                                      <p:tavLst>
                                        <p:tav tm="0">
                                          <p:val>
                                            <p:fltVal val="0"/>
                                          </p:val>
                                        </p:tav>
                                        <p:tav tm="100000">
                                          <p:val>
                                            <p:strVal val="#ppt_w"/>
                                          </p:val>
                                        </p:tav>
                                      </p:tavLst>
                                    </p:anim>
                                    <p:anim calcmode="lin" valueType="num">
                                      <p:cBhvr>
                                        <p:cTn id="218" dur="500" fill="hold"/>
                                        <p:tgtEl>
                                          <p:spTgt spid="46"/>
                                        </p:tgtEl>
                                        <p:attrNameLst>
                                          <p:attrName>ppt_h</p:attrName>
                                        </p:attrNameLst>
                                      </p:cBhvr>
                                      <p:tavLst>
                                        <p:tav tm="0">
                                          <p:val>
                                            <p:fltVal val="0"/>
                                          </p:val>
                                        </p:tav>
                                        <p:tav tm="100000">
                                          <p:val>
                                            <p:strVal val="#ppt_h"/>
                                          </p:val>
                                        </p:tav>
                                      </p:tavLst>
                                    </p:anim>
                                    <p:animEffect transition="in" filter="fade">
                                      <p:cBhvr>
                                        <p:cTn id="219" dur="500"/>
                                        <p:tgtEl>
                                          <p:spTgt spid="46"/>
                                        </p:tgtEl>
                                      </p:cBhvr>
                                    </p:animEffect>
                                  </p:childTnLst>
                                </p:cTn>
                              </p:par>
                              <p:par>
                                <p:cTn id="220" presetID="53" presetClass="entr" presetSubtype="16" fill="hold" nodeType="withEffect">
                                  <p:stCondLst>
                                    <p:cond delay="0"/>
                                  </p:stCondLst>
                                  <p:childTnLst>
                                    <p:set>
                                      <p:cBhvr>
                                        <p:cTn id="221" dur="1" fill="hold">
                                          <p:stCondLst>
                                            <p:cond delay="0"/>
                                          </p:stCondLst>
                                        </p:cTn>
                                        <p:tgtEl>
                                          <p:spTgt spid="47"/>
                                        </p:tgtEl>
                                        <p:attrNameLst>
                                          <p:attrName>style.visibility</p:attrName>
                                        </p:attrNameLst>
                                      </p:cBhvr>
                                      <p:to>
                                        <p:strVal val="visible"/>
                                      </p:to>
                                    </p:set>
                                    <p:anim calcmode="lin" valueType="num">
                                      <p:cBhvr>
                                        <p:cTn id="222" dur="500" fill="hold"/>
                                        <p:tgtEl>
                                          <p:spTgt spid="47"/>
                                        </p:tgtEl>
                                        <p:attrNameLst>
                                          <p:attrName>ppt_w</p:attrName>
                                        </p:attrNameLst>
                                      </p:cBhvr>
                                      <p:tavLst>
                                        <p:tav tm="0">
                                          <p:val>
                                            <p:fltVal val="0"/>
                                          </p:val>
                                        </p:tav>
                                        <p:tav tm="100000">
                                          <p:val>
                                            <p:strVal val="#ppt_w"/>
                                          </p:val>
                                        </p:tav>
                                      </p:tavLst>
                                    </p:anim>
                                    <p:anim calcmode="lin" valueType="num">
                                      <p:cBhvr>
                                        <p:cTn id="223" dur="500" fill="hold"/>
                                        <p:tgtEl>
                                          <p:spTgt spid="47"/>
                                        </p:tgtEl>
                                        <p:attrNameLst>
                                          <p:attrName>ppt_h</p:attrName>
                                        </p:attrNameLst>
                                      </p:cBhvr>
                                      <p:tavLst>
                                        <p:tav tm="0">
                                          <p:val>
                                            <p:fltVal val="0"/>
                                          </p:val>
                                        </p:tav>
                                        <p:tav tm="100000">
                                          <p:val>
                                            <p:strVal val="#ppt_h"/>
                                          </p:val>
                                        </p:tav>
                                      </p:tavLst>
                                    </p:anim>
                                    <p:animEffect transition="in" filter="fade">
                                      <p:cBhvr>
                                        <p:cTn id="224" dur="500"/>
                                        <p:tgtEl>
                                          <p:spTgt spid="47"/>
                                        </p:tgtEl>
                                      </p:cBhvr>
                                    </p:animEffect>
                                  </p:childTnLst>
                                </p:cTn>
                              </p:par>
                              <p:par>
                                <p:cTn id="225" presetID="53" presetClass="entr" presetSubtype="16" fill="hold" nodeType="withEffect">
                                  <p:stCondLst>
                                    <p:cond delay="0"/>
                                  </p:stCondLst>
                                  <p:childTnLst>
                                    <p:set>
                                      <p:cBhvr>
                                        <p:cTn id="226" dur="1" fill="hold">
                                          <p:stCondLst>
                                            <p:cond delay="0"/>
                                          </p:stCondLst>
                                        </p:cTn>
                                        <p:tgtEl>
                                          <p:spTgt spid="48"/>
                                        </p:tgtEl>
                                        <p:attrNameLst>
                                          <p:attrName>style.visibility</p:attrName>
                                        </p:attrNameLst>
                                      </p:cBhvr>
                                      <p:to>
                                        <p:strVal val="visible"/>
                                      </p:to>
                                    </p:set>
                                    <p:anim calcmode="lin" valueType="num">
                                      <p:cBhvr>
                                        <p:cTn id="227" dur="500" fill="hold"/>
                                        <p:tgtEl>
                                          <p:spTgt spid="48"/>
                                        </p:tgtEl>
                                        <p:attrNameLst>
                                          <p:attrName>ppt_w</p:attrName>
                                        </p:attrNameLst>
                                      </p:cBhvr>
                                      <p:tavLst>
                                        <p:tav tm="0">
                                          <p:val>
                                            <p:fltVal val="0"/>
                                          </p:val>
                                        </p:tav>
                                        <p:tav tm="100000">
                                          <p:val>
                                            <p:strVal val="#ppt_w"/>
                                          </p:val>
                                        </p:tav>
                                      </p:tavLst>
                                    </p:anim>
                                    <p:anim calcmode="lin" valueType="num">
                                      <p:cBhvr>
                                        <p:cTn id="228" dur="500" fill="hold"/>
                                        <p:tgtEl>
                                          <p:spTgt spid="48"/>
                                        </p:tgtEl>
                                        <p:attrNameLst>
                                          <p:attrName>ppt_h</p:attrName>
                                        </p:attrNameLst>
                                      </p:cBhvr>
                                      <p:tavLst>
                                        <p:tav tm="0">
                                          <p:val>
                                            <p:fltVal val="0"/>
                                          </p:val>
                                        </p:tav>
                                        <p:tav tm="100000">
                                          <p:val>
                                            <p:strVal val="#ppt_h"/>
                                          </p:val>
                                        </p:tav>
                                      </p:tavLst>
                                    </p:anim>
                                    <p:animEffect transition="in" filter="fade">
                                      <p:cBhvr>
                                        <p:cTn id="229" dur="500"/>
                                        <p:tgtEl>
                                          <p:spTgt spid="48"/>
                                        </p:tgtEl>
                                      </p:cBhvr>
                                    </p:animEffect>
                                  </p:childTnLst>
                                </p:cTn>
                              </p:par>
                              <p:par>
                                <p:cTn id="230" presetID="53" presetClass="entr" presetSubtype="16" fill="hold" nodeType="withEffect">
                                  <p:stCondLst>
                                    <p:cond delay="0"/>
                                  </p:stCondLst>
                                  <p:childTnLst>
                                    <p:set>
                                      <p:cBhvr>
                                        <p:cTn id="231" dur="1" fill="hold">
                                          <p:stCondLst>
                                            <p:cond delay="0"/>
                                          </p:stCondLst>
                                        </p:cTn>
                                        <p:tgtEl>
                                          <p:spTgt spid="49"/>
                                        </p:tgtEl>
                                        <p:attrNameLst>
                                          <p:attrName>style.visibility</p:attrName>
                                        </p:attrNameLst>
                                      </p:cBhvr>
                                      <p:to>
                                        <p:strVal val="visible"/>
                                      </p:to>
                                    </p:set>
                                    <p:anim calcmode="lin" valueType="num">
                                      <p:cBhvr>
                                        <p:cTn id="232" dur="500" fill="hold"/>
                                        <p:tgtEl>
                                          <p:spTgt spid="49"/>
                                        </p:tgtEl>
                                        <p:attrNameLst>
                                          <p:attrName>ppt_w</p:attrName>
                                        </p:attrNameLst>
                                      </p:cBhvr>
                                      <p:tavLst>
                                        <p:tav tm="0">
                                          <p:val>
                                            <p:fltVal val="0"/>
                                          </p:val>
                                        </p:tav>
                                        <p:tav tm="100000">
                                          <p:val>
                                            <p:strVal val="#ppt_w"/>
                                          </p:val>
                                        </p:tav>
                                      </p:tavLst>
                                    </p:anim>
                                    <p:anim calcmode="lin" valueType="num">
                                      <p:cBhvr>
                                        <p:cTn id="233" dur="500" fill="hold"/>
                                        <p:tgtEl>
                                          <p:spTgt spid="49"/>
                                        </p:tgtEl>
                                        <p:attrNameLst>
                                          <p:attrName>ppt_h</p:attrName>
                                        </p:attrNameLst>
                                      </p:cBhvr>
                                      <p:tavLst>
                                        <p:tav tm="0">
                                          <p:val>
                                            <p:fltVal val="0"/>
                                          </p:val>
                                        </p:tav>
                                        <p:tav tm="100000">
                                          <p:val>
                                            <p:strVal val="#ppt_h"/>
                                          </p:val>
                                        </p:tav>
                                      </p:tavLst>
                                    </p:anim>
                                    <p:animEffect transition="in" filter="fade">
                                      <p:cBhvr>
                                        <p:cTn id="234" dur="500"/>
                                        <p:tgtEl>
                                          <p:spTgt spid="49"/>
                                        </p:tgtEl>
                                      </p:cBhvr>
                                    </p:animEffect>
                                  </p:childTnLst>
                                </p:cTn>
                              </p:par>
                              <p:par>
                                <p:cTn id="235" presetID="53" presetClass="entr" presetSubtype="16" fill="hold" nodeType="withEffect">
                                  <p:stCondLst>
                                    <p:cond delay="0"/>
                                  </p:stCondLst>
                                  <p:childTnLst>
                                    <p:set>
                                      <p:cBhvr>
                                        <p:cTn id="236" dur="1" fill="hold">
                                          <p:stCondLst>
                                            <p:cond delay="0"/>
                                          </p:stCondLst>
                                        </p:cTn>
                                        <p:tgtEl>
                                          <p:spTgt spid="50"/>
                                        </p:tgtEl>
                                        <p:attrNameLst>
                                          <p:attrName>style.visibility</p:attrName>
                                        </p:attrNameLst>
                                      </p:cBhvr>
                                      <p:to>
                                        <p:strVal val="visible"/>
                                      </p:to>
                                    </p:set>
                                    <p:anim calcmode="lin" valueType="num">
                                      <p:cBhvr>
                                        <p:cTn id="237" dur="500" fill="hold"/>
                                        <p:tgtEl>
                                          <p:spTgt spid="50"/>
                                        </p:tgtEl>
                                        <p:attrNameLst>
                                          <p:attrName>ppt_w</p:attrName>
                                        </p:attrNameLst>
                                      </p:cBhvr>
                                      <p:tavLst>
                                        <p:tav tm="0">
                                          <p:val>
                                            <p:fltVal val="0"/>
                                          </p:val>
                                        </p:tav>
                                        <p:tav tm="100000">
                                          <p:val>
                                            <p:strVal val="#ppt_w"/>
                                          </p:val>
                                        </p:tav>
                                      </p:tavLst>
                                    </p:anim>
                                    <p:anim calcmode="lin" valueType="num">
                                      <p:cBhvr>
                                        <p:cTn id="238" dur="500" fill="hold"/>
                                        <p:tgtEl>
                                          <p:spTgt spid="50"/>
                                        </p:tgtEl>
                                        <p:attrNameLst>
                                          <p:attrName>ppt_h</p:attrName>
                                        </p:attrNameLst>
                                      </p:cBhvr>
                                      <p:tavLst>
                                        <p:tav tm="0">
                                          <p:val>
                                            <p:fltVal val="0"/>
                                          </p:val>
                                        </p:tav>
                                        <p:tav tm="100000">
                                          <p:val>
                                            <p:strVal val="#ppt_h"/>
                                          </p:val>
                                        </p:tav>
                                      </p:tavLst>
                                    </p:anim>
                                    <p:animEffect transition="in" filter="fade">
                                      <p:cBhvr>
                                        <p:cTn id="239" dur="500"/>
                                        <p:tgtEl>
                                          <p:spTgt spid="50"/>
                                        </p:tgtEl>
                                      </p:cBhvr>
                                    </p:animEffect>
                                  </p:childTnLst>
                                </p:cTn>
                              </p:par>
                              <p:par>
                                <p:cTn id="240" presetID="53" presetClass="entr" presetSubtype="16" fill="hold" nodeType="withEffect">
                                  <p:stCondLst>
                                    <p:cond delay="0"/>
                                  </p:stCondLst>
                                  <p:childTnLst>
                                    <p:set>
                                      <p:cBhvr>
                                        <p:cTn id="241" dur="1" fill="hold">
                                          <p:stCondLst>
                                            <p:cond delay="0"/>
                                          </p:stCondLst>
                                        </p:cTn>
                                        <p:tgtEl>
                                          <p:spTgt spid="51"/>
                                        </p:tgtEl>
                                        <p:attrNameLst>
                                          <p:attrName>style.visibility</p:attrName>
                                        </p:attrNameLst>
                                      </p:cBhvr>
                                      <p:to>
                                        <p:strVal val="visible"/>
                                      </p:to>
                                    </p:set>
                                    <p:anim calcmode="lin" valueType="num">
                                      <p:cBhvr>
                                        <p:cTn id="242" dur="500" fill="hold"/>
                                        <p:tgtEl>
                                          <p:spTgt spid="51"/>
                                        </p:tgtEl>
                                        <p:attrNameLst>
                                          <p:attrName>ppt_w</p:attrName>
                                        </p:attrNameLst>
                                      </p:cBhvr>
                                      <p:tavLst>
                                        <p:tav tm="0">
                                          <p:val>
                                            <p:fltVal val="0"/>
                                          </p:val>
                                        </p:tav>
                                        <p:tav tm="100000">
                                          <p:val>
                                            <p:strVal val="#ppt_w"/>
                                          </p:val>
                                        </p:tav>
                                      </p:tavLst>
                                    </p:anim>
                                    <p:anim calcmode="lin" valueType="num">
                                      <p:cBhvr>
                                        <p:cTn id="243" dur="500" fill="hold"/>
                                        <p:tgtEl>
                                          <p:spTgt spid="51"/>
                                        </p:tgtEl>
                                        <p:attrNameLst>
                                          <p:attrName>ppt_h</p:attrName>
                                        </p:attrNameLst>
                                      </p:cBhvr>
                                      <p:tavLst>
                                        <p:tav tm="0">
                                          <p:val>
                                            <p:fltVal val="0"/>
                                          </p:val>
                                        </p:tav>
                                        <p:tav tm="100000">
                                          <p:val>
                                            <p:strVal val="#ppt_h"/>
                                          </p:val>
                                        </p:tav>
                                      </p:tavLst>
                                    </p:anim>
                                    <p:animEffect transition="in" filter="fade">
                                      <p:cBhvr>
                                        <p:cTn id="244" dur="500"/>
                                        <p:tgtEl>
                                          <p:spTgt spid="51"/>
                                        </p:tgtEl>
                                      </p:cBhvr>
                                    </p:animEffect>
                                  </p:childTnLst>
                                </p:cTn>
                              </p:par>
                              <p:par>
                                <p:cTn id="245" presetID="53" presetClass="entr" presetSubtype="16" fill="hold" nodeType="withEffect">
                                  <p:stCondLst>
                                    <p:cond delay="0"/>
                                  </p:stCondLst>
                                  <p:childTnLst>
                                    <p:set>
                                      <p:cBhvr>
                                        <p:cTn id="246" dur="1" fill="hold">
                                          <p:stCondLst>
                                            <p:cond delay="0"/>
                                          </p:stCondLst>
                                        </p:cTn>
                                        <p:tgtEl>
                                          <p:spTgt spid="52"/>
                                        </p:tgtEl>
                                        <p:attrNameLst>
                                          <p:attrName>style.visibility</p:attrName>
                                        </p:attrNameLst>
                                      </p:cBhvr>
                                      <p:to>
                                        <p:strVal val="visible"/>
                                      </p:to>
                                    </p:set>
                                    <p:anim calcmode="lin" valueType="num">
                                      <p:cBhvr>
                                        <p:cTn id="247" dur="500" fill="hold"/>
                                        <p:tgtEl>
                                          <p:spTgt spid="52"/>
                                        </p:tgtEl>
                                        <p:attrNameLst>
                                          <p:attrName>ppt_w</p:attrName>
                                        </p:attrNameLst>
                                      </p:cBhvr>
                                      <p:tavLst>
                                        <p:tav tm="0">
                                          <p:val>
                                            <p:fltVal val="0"/>
                                          </p:val>
                                        </p:tav>
                                        <p:tav tm="100000">
                                          <p:val>
                                            <p:strVal val="#ppt_w"/>
                                          </p:val>
                                        </p:tav>
                                      </p:tavLst>
                                    </p:anim>
                                    <p:anim calcmode="lin" valueType="num">
                                      <p:cBhvr>
                                        <p:cTn id="248" dur="500" fill="hold"/>
                                        <p:tgtEl>
                                          <p:spTgt spid="52"/>
                                        </p:tgtEl>
                                        <p:attrNameLst>
                                          <p:attrName>ppt_h</p:attrName>
                                        </p:attrNameLst>
                                      </p:cBhvr>
                                      <p:tavLst>
                                        <p:tav tm="0">
                                          <p:val>
                                            <p:fltVal val="0"/>
                                          </p:val>
                                        </p:tav>
                                        <p:tav tm="100000">
                                          <p:val>
                                            <p:strVal val="#ppt_h"/>
                                          </p:val>
                                        </p:tav>
                                      </p:tavLst>
                                    </p:anim>
                                    <p:animEffect transition="in" filter="fade">
                                      <p:cBhvr>
                                        <p:cTn id="249" dur="500"/>
                                        <p:tgtEl>
                                          <p:spTgt spid="52"/>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53"/>
                                        </p:tgtEl>
                                        <p:attrNameLst>
                                          <p:attrName>style.visibility</p:attrName>
                                        </p:attrNameLst>
                                      </p:cBhvr>
                                      <p:to>
                                        <p:strVal val="visible"/>
                                      </p:to>
                                    </p:set>
                                    <p:anim calcmode="lin" valueType="num">
                                      <p:cBhvr>
                                        <p:cTn id="252" dur="500" fill="hold"/>
                                        <p:tgtEl>
                                          <p:spTgt spid="53"/>
                                        </p:tgtEl>
                                        <p:attrNameLst>
                                          <p:attrName>ppt_w</p:attrName>
                                        </p:attrNameLst>
                                      </p:cBhvr>
                                      <p:tavLst>
                                        <p:tav tm="0">
                                          <p:val>
                                            <p:fltVal val="0"/>
                                          </p:val>
                                        </p:tav>
                                        <p:tav tm="100000">
                                          <p:val>
                                            <p:strVal val="#ppt_w"/>
                                          </p:val>
                                        </p:tav>
                                      </p:tavLst>
                                    </p:anim>
                                    <p:anim calcmode="lin" valueType="num">
                                      <p:cBhvr>
                                        <p:cTn id="253" dur="500" fill="hold"/>
                                        <p:tgtEl>
                                          <p:spTgt spid="53"/>
                                        </p:tgtEl>
                                        <p:attrNameLst>
                                          <p:attrName>ppt_h</p:attrName>
                                        </p:attrNameLst>
                                      </p:cBhvr>
                                      <p:tavLst>
                                        <p:tav tm="0">
                                          <p:val>
                                            <p:fltVal val="0"/>
                                          </p:val>
                                        </p:tav>
                                        <p:tav tm="100000">
                                          <p:val>
                                            <p:strVal val="#ppt_h"/>
                                          </p:val>
                                        </p:tav>
                                      </p:tavLst>
                                    </p:anim>
                                    <p:animEffect transition="in" filter="fade">
                                      <p:cBhvr>
                                        <p:cTn id="254" dur="500"/>
                                        <p:tgtEl>
                                          <p:spTgt spid="53"/>
                                        </p:tgtEl>
                                      </p:cBhvr>
                                    </p:animEffect>
                                  </p:childTnLst>
                                </p:cTn>
                              </p:par>
                              <p:par>
                                <p:cTn id="255" presetID="53" presetClass="entr" presetSubtype="16" fill="hold" nodeType="withEffect">
                                  <p:stCondLst>
                                    <p:cond delay="0"/>
                                  </p:stCondLst>
                                  <p:childTnLst>
                                    <p:set>
                                      <p:cBhvr>
                                        <p:cTn id="256" dur="1" fill="hold">
                                          <p:stCondLst>
                                            <p:cond delay="0"/>
                                          </p:stCondLst>
                                        </p:cTn>
                                        <p:tgtEl>
                                          <p:spTgt spid="54"/>
                                        </p:tgtEl>
                                        <p:attrNameLst>
                                          <p:attrName>style.visibility</p:attrName>
                                        </p:attrNameLst>
                                      </p:cBhvr>
                                      <p:to>
                                        <p:strVal val="visible"/>
                                      </p:to>
                                    </p:set>
                                    <p:anim calcmode="lin" valueType="num">
                                      <p:cBhvr>
                                        <p:cTn id="257" dur="500" fill="hold"/>
                                        <p:tgtEl>
                                          <p:spTgt spid="54"/>
                                        </p:tgtEl>
                                        <p:attrNameLst>
                                          <p:attrName>ppt_w</p:attrName>
                                        </p:attrNameLst>
                                      </p:cBhvr>
                                      <p:tavLst>
                                        <p:tav tm="0">
                                          <p:val>
                                            <p:fltVal val="0"/>
                                          </p:val>
                                        </p:tav>
                                        <p:tav tm="100000">
                                          <p:val>
                                            <p:strVal val="#ppt_w"/>
                                          </p:val>
                                        </p:tav>
                                      </p:tavLst>
                                    </p:anim>
                                    <p:anim calcmode="lin" valueType="num">
                                      <p:cBhvr>
                                        <p:cTn id="258" dur="500" fill="hold"/>
                                        <p:tgtEl>
                                          <p:spTgt spid="54"/>
                                        </p:tgtEl>
                                        <p:attrNameLst>
                                          <p:attrName>ppt_h</p:attrName>
                                        </p:attrNameLst>
                                      </p:cBhvr>
                                      <p:tavLst>
                                        <p:tav tm="0">
                                          <p:val>
                                            <p:fltVal val="0"/>
                                          </p:val>
                                        </p:tav>
                                        <p:tav tm="100000">
                                          <p:val>
                                            <p:strVal val="#ppt_h"/>
                                          </p:val>
                                        </p:tav>
                                      </p:tavLst>
                                    </p:anim>
                                    <p:animEffect transition="in" filter="fade">
                                      <p:cBhvr>
                                        <p:cTn id="25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14" grpId="0" animBg="1"/>
      <p:bldP spid="16" grpId="0" animBg="1"/>
      <p:bldP spid="17" grpId="0" animBg="1"/>
      <p:bldP spid="19" grpId="0" animBg="1"/>
      <p:bldP spid="21" grpId="0" animBg="1"/>
      <p:bldP spid="23" grpId="0" animBg="1"/>
      <p:bldP spid="26" grpId="0" animBg="1"/>
      <p:bldP spid="27" grpId="0" animBg="1"/>
      <p:bldP spid="28" grpId="0" animBg="1"/>
      <p:bldP spid="29" grpId="0" animBg="1"/>
      <p:bldP spid="30" grpId="0" animBg="1"/>
      <p:bldP spid="36" grpId="0" animBg="1"/>
      <p:bldP spid="37" grpId="0" animBg="1"/>
      <p:bldP spid="38" grpId="0" animBg="1"/>
      <p:bldP spid="39" grpId="0" animBg="1"/>
      <p:bldP spid="40"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Minus Sign 5">
            <a:extLst>
              <a:ext uri="{FF2B5EF4-FFF2-40B4-BE49-F238E27FC236}">
                <a16:creationId xmlns:a16="http://schemas.microsoft.com/office/drawing/2014/main" id="{59DD934E-7439-4BBD-9234-27EB19BFABC1}"/>
              </a:ext>
            </a:extLst>
          </p:cNvPr>
          <p:cNvSpPr/>
          <p:nvPr/>
        </p:nvSpPr>
        <p:spPr>
          <a:xfrm>
            <a:off x="-332814" y="1185209"/>
            <a:ext cx="2523564"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C5B05DCD-DF54-4AB7-B9FA-408C8F580229}"/>
              </a:ext>
            </a:extLst>
          </p:cNvPr>
          <p:cNvSpPr>
            <a:spLocks noGrp="1"/>
          </p:cNvSpPr>
          <p:nvPr>
            <p:ph type="title"/>
          </p:nvPr>
        </p:nvSpPr>
        <p:spPr>
          <a:xfrm>
            <a:off x="838200" y="365125"/>
            <a:ext cx="10515600" cy="1325563"/>
          </a:xfrm>
        </p:spPr>
        <p:txBody>
          <a:bodyPr>
            <a:normAutofit/>
          </a:bodyPr>
          <a:lstStyle/>
          <a:p>
            <a:pPr algn="ctr"/>
            <a:r>
              <a:rPr lang="en-US" sz="4000" dirty="0">
                <a:effectLst>
                  <a:outerShdw blurRad="38100" dist="38100" dir="2700000" algn="tl">
                    <a:srgbClr val="000000">
                      <a:alpha val="43137"/>
                    </a:srgbClr>
                  </a:outerShdw>
                </a:effectLst>
              </a:rPr>
              <a:t>DATABASE TABLES</a:t>
            </a:r>
            <a:endParaRPr lang="en-IN" sz="4000" dirty="0">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FA15AD45-E4EB-4BD5-BA2C-86A7BB21D6FD}"/>
              </a:ext>
            </a:extLst>
          </p:cNvPr>
          <p:cNvSpPr txBox="1">
            <a:spLocks/>
          </p:cNvSpPr>
          <p:nvPr/>
        </p:nvSpPr>
        <p:spPr>
          <a:xfrm>
            <a:off x="0" y="1875631"/>
            <a:ext cx="1942540" cy="4604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Login Table</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3C38DE5D-6252-44A9-BA7E-ABD1262CF3FD}"/>
              </a:ext>
            </a:extLst>
          </p:cNvPr>
          <p:cNvGraphicFramePr>
            <a:graphicFrameLocks noGrp="1"/>
          </p:cNvGraphicFramePr>
          <p:nvPr>
            <p:extLst>
              <p:ext uri="{D42A27DB-BD31-4B8C-83A1-F6EECF244321}">
                <p14:modId xmlns:p14="http://schemas.microsoft.com/office/powerpoint/2010/main" val="62753074"/>
              </p:ext>
            </p:extLst>
          </p:nvPr>
        </p:nvGraphicFramePr>
        <p:xfrm>
          <a:off x="1800225" y="2647949"/>
          <a:ext cx="8067675" cy="2981325"/>
        </p:xfrm>
        <a:graphic>
          <a:graphicData uri="http://schemas.openxmlformats.org/drawingml/2006/table">
            <a:tbl>
              <a:tblPr firstRow="1" firstCol="1" bandRow="1">
                <a:tableStyleId>{0660B408-B3CF-4A94-85FC-2B1E0A45F4A2}</a:tableStyleId>
              </a:tblPr>
              <a:tblGrid>
                <a:gridCol w="2968568">
                  <a:extLst>
                    <a:ext uri="{9D8B030D-6E8A-4147-A177-3AD203B41FA5}">
                      <a16:colId xmlns:a16="http://schemas.microsoft.com/office/drawing/2014/main" val="1086441082"/>
                    </a:ext>
                  </a:extLst>
                </a:gridCol>
                <a:gridCol w="2833725">
                  <a:extLst>
                    <a:ext uri="{9D8B030D-6E8A-4147-A177-3AD203B41FA5}">
                      <a16:colId xmlns:a16="http://schemas.microsoft.com/office/drawing/2014/main" val="1378314347"/>
                    </a:ext>
                  </a:extLst>
                </a:gridCol>
                <a:gridCol w="2265382">
                  <a:extLst>
                    <a:ext uri="{9D8B030D-6E8A-4147-A177-3AD203B41FA5}">
                      <a16:colId xmlns:a16="http://schemas.microsoft.com/office/drawing/2014/main" val="2750715105"/>
                    </a:ext>
                  </a:extLst>
                </a:gridCol>
              </a:tblGrid>
              <a:tr h="599349">
                <a:tc>
                  <a:txBody>
                    <a:bodyPr/>
                    <a:lstStyle/>
                    <a:p>
                      <a:pPr marL="6350" marR="1270" indent="-6350" algn="ctr">
                        <a:lnSpc>
                          <a:spcPct val="107000"/>
                        </a:lnSpc>
                        <a:spcAft>
                          <a:spcPts val="30"/>
                        </a:spcAft>
                      </a:pPr>
                      <a:r>
                        <a:rPr lang="en-IN" sz="2400" b="1" dirty="0">
                          <a:solidFill>
                            <a:schemeClr val="tx1"/>
                          </a:solidFill>
                          <a:effectLst/>
                        </a:rPr>
                        <a:t>Column name </a:t>
                      </a:r>
                      <a:endParaRPr lang="en-I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2400" b="1">
                          <a:solidFill>
                            <a:schemeClr val="tx1"/>
                          </a:solidFill>
                          <a:effectLst/>
                        </a:rPr>
                        <a:t>Data Type </a:t>
                      </a:r>
                      <a:endParaRPr lang="en-IN"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 marR="2540" indent="-6350" algn="ctr">
                        <a:lnSpc>
                          <a:spcPct val="107000"/>
                        </a:lnSpc>
                        <a:spcAft>
                          <a:spcPts val="30"/>
                        </a:spcAft>
                      </a:pPr>
                      <a:r>
                        <a:rPr lang="en-IN" sz="2400" b="1" dirty="0">
                          <a:solidFill>
                            <a:schemeClr val="tx1"/>
                          </a:solidFill>
                          <a:effectLst/>
                        </a:rPr>
                        <a:t>Constraints </a:t>
                      </a:r>
                      <a:endParaRPr lang="en-I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513117046"/>
                  </a:ext>
                </a:extLst>
              </a:tr>
              <a:tr h="590097">
                <a:tc>
                  <a:txBody>
                    <a:bodyPr/>
                    <a:lstStyle/>
                    <a:p>
                      <a:pPr marL="6350" marR="3175" indent="-6350" algn="ctr">
                        <a:lnSpc>
                          <a:spcPct val="107000"/>
                        </a:lnSpc>
                        <a:spcAft>
                          <a:spcPts val="30"/>
                        </a:spcAft>
                      </a:pPr>
                      <a:r>
                        <a:rPr lang="en-IN" sz="1600" b="1" dirty="0">
                          <a:solidFill>
                            <a:schemeClr val="tx1"/>
                          </a:solidFill>
                          <a:effectLst/>
                        </a:rPr>
                        <a:t>Username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175"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175"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022556195"/>
                  </a:ext>
                </a:extLst>
              </a:tr>
              <a:tr h="599349">
                <a:tc>
                  <a:txBody>
                    <a:bodyPr/>
                    <a:lstStyle/>
                    <a:p>
                      <a:pPr marL="6350" marR="1905" indent="-6350" algn="ctr">
                        <a:lnSpc>
                          <a:spcPct val="107000"/>
                        </a:lnSpc>
                        <a:spcAft>
                          <a:spcPts val="30"/>
                        </a:spcAft>
                      </a:pPr>
                      <a:r>
                        <a:rPr lang="en-IN" sz="1600" b="1" dirty="0">
                          <a:solidFill>
                            <a:schemeClr val="tx1"/>
                          </a:solidFill>
                          <a:effectLst/>
                        </a:rPr>
                        <a:t>Password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175"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464281438"/>
                  </a:ext>
                </a:extLst>
              </a:tr>
              <a:tr h="590097">
                <a:tc>
                  <a:txBody>
                    <a:bodyPr/>
                    <a:lstStyle/>
                    <a:p>
                      <a:pPr marL="6350" marR="3175" indent="-6350" algn="ctr">
                        <a:lnSpc>
                          <a:spcPct val="107000"/>
                        </a:lnSpc>
                        <a:spcAft>
                          <a:spcPts val="30"/>
                        </a:spcAft>
                      </a:pPr>
                      <a:r>
                        <a:rPr lang="en-IN" sz="1600" b="1" dirty="0">
                          <a:solidFill>
                            <a:schemeClr val="tx1"/>
                          </a:solidFill>
                          <a:effectLst/>
                        </a:rPr>
                        <a:t>Aadhaar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4445" indent="-6350" algn="ctr">
                        <a:lnSpc>
                          <a:spcPct val="107000"/>
                        </a:lnSpc>
                        <a:spcAft>
                          <a:spcPts val="30"/>
                        </a:spcAft>
                      </a:pPr>
                      <a:r>
                        <a:rPr lang="en-IN" sz="1600" b="1" dirty="0">
                          <a:solidFill>
                            <a:schemeClr val="tx1"/>
                          </a:solidFill>
                          <a:effectLst/>
                        </a:rPr>
                        <a:t>Numeric(18,0)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797345050"/>
                  </a:ext>
                </a:extLst>
              </a:tr>
              <a:tr h="602433">
                <a:tc>
                  <a:txBody>
                    <a:bodyPr/>
                    <a:lstStyle/>
                    <a:p>
                      <a:pPr marL="6350" marR="1905" indent="-6350" algn="ctr">
                        <a:lnSpc>
                          <a:spcPct val="107000"/>
                        </a:lnSpc>
                        <a:spcAft>
                          <a:spcPts val="30"/>
                        </a:spcAft>
                      </a:pPr>
                      <a:r>
                        <a:rPr lang="en-IN" sz="1600" b="1" dirty="0">
                          <a:solidFill>
                            <a:schemeClr val="tx1"/>
                          </a:solidFill>
                          <a:effectLst/>
                        </a:rPr>
                        <a:t>Phone no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4445" indent="-6350" algn="ctr">
                        <a:lnSpc>
                          <a:spcPct val="107000"/>
                        </a:lnSpc>
                        <a:spcAft>
                          <a:spcPts val="30"/>
                        </a:spcAft>
                      </a:pPr>
                      <a:r>
                        <a:rPr lang="en-IN" sz="1600" b="1" dirty="0">
                          <a:solidFill>
                            <a:schemeClr val="tx1"/>
                          </a:solidFill>
                          <a:effectLst/>
                        </a:rPr>
                        <a:t>Numeric(18,0)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462145581"/>
                  </a:ext>
                </a:extLst>
              </a:tr>
            </a:tbl>
          </a:graphicData>
        </a:graphic>
      </p:graphicFrame>
    </p:spTree>
    <p:extLst>
      <p:ext uri="{BB962C8B-B14F-4D97-AF65-F5344CB8AC3E}">
        <p14:creationId xmlns:p14="http://schemas.microsoft.com/office/powerpoint/2010/main" val="122265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599515" y="-150804"/>
            <a:ext cx="457143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66675" y="511057"/>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BUS DETAILS TABLE</a:t>
            </a:r>
            <a:endParaRPr lang="en-US" sz="5900" dirty="0">
              <a:solidFill>
                <a:srgbClr val="767171"/>
              </a:solidFill>
              <a:latin typeface="+mj-lt"/>
              <a:cs typeface="Times New Roman" panose="02020603050405020304" pitchFamily="18" charset="0"/>
            </a:endParaRP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7" name="Content Placeholder 3">
            <a:extLst>
              <a:ext uri="{FF2B5EF4-FFF2-40B4-BE49-F238E27FC236}">
                <a16:creationId xmlns:a16="http://schemas.microsoft.com/office/drawing/2014/main" id="{3D6E2278-6C3B-4210-9A3D-3529BDBF6BA6}"/>
              </a:ext>
            </a:extLst>
          </p:cNvPr>
          <p:cNvGraphicFramePr>
            <a:graphicFrameLocks/>
          </p:cNvGraphicFramePr>
          <p:nvPr>
            <p:extLst>
              <p:ext uri="{D42A27DB-BD31-4B8C-83A1-F6EECF244321}">
                <p14:modId xmlns:p14="http://schemas.microsoft.com/office/powerpoint/2010/main" val="1086374041"/>
              </p:ext>
            </p:extLst>
          </p:nvPr>
        </p:nvGraphicFramePr>
        <p:xfrm>
          <a:off x="1666875" y="1647825"/>
          <a:ext cx="8410574" cy="4191000"/>
        </p:xfrm>
        <a:graphic>
          <a:graphicData uri="http://schemas.openxmlformats.org/drawingml/2006/table">
            <a:tbl>
              <a:tblPr firstRow="1" firstCol="1" bandRow="1">
                <a:tableStyleId>{0660B408-B3CF-4A94-85FC-2B1E0A45F4A2}</a:tableStyleId>
              </a:tblPr>
              <a:tblGrid>
                <a:gridCol w="3059703">
                  <a:extLst>
                    <a:ext uri="{9D8B030D-6E8A-4147-A177-3AD203B41FA5}">
                      <a16:colId xmlns:a16="http://schemas.microsoft.com/office/drawing/2014/main" val="2419927292"/>
                    </a:ext>
                  </a:extLst>
                </a:gridCol>
                <a:gridCol w="2920789">
                  <a:extLst>
                    <a:ext uri="{9D8B030D-6E8A-4147-A177-3AD203B41FA5}">
                      <a16:colId xmlns:a16="http://schemas.microsoft.com/office/drawing/2014/main" val="1518123361"/>
                    </a:ext>
                  </a:extLst>
                </a:gridCol>
                <a:gridCol w="2430082">
                  <a:extLst>
                    <a:ext uri="{9D8B030D-6E8A-4147-A177-3AD203B41FA5}">
                      <a16:colId xmlns:a16="http://schemas.microsoft.com/office/drawing/2014/main" val="1845095572"/>
                    </a:ext>
                  </a:extLst>
                </a:gridCol>
              </a:tblGrid>
              <a:tr h="681261">
                <a:tc>
                  <a:txBody>
                    <a:bodyPr/>
                    <a:lstStyle/>
                    <a:p>
                      <a:pPr marL="635" marR="2540" indent="-6350" algn="ctr">
                        <a:lnSpc>
                          <a:spcPct val="107000"/>
                        </a:lnSpc>
                        <a:spcAft>
                          <a:spcPts val="30"/>
                        </a:spcAft>
                      </a:pPr>
                      <a:r>
                        <a:rPr lang="en-IN" sz="2400" b="1" dirty="0">
                          <a:solidFill>
                            <a:schemeClr val="tx1"/>
                          </a:solidFill>
                          <a:effectLst/>
                        </a:rPr>
                        <a:t>Column name </a:t>
                      </a:r>
                      <a:endParaRPr lang="en-I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2400" b="1">
                          <a:solidFill>
                            <a:schemeClr val="tx1"/>
                          </a:solidFill>
                          <a:effectLst/>
                        </a:rPr>
                        <a:t>Data Type </a:t>
                      </a:r>
                      <a:endParaRPr lang="en-IN"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2400" b="1" dirty="0">
                          <a:solidFill>
                            <a:schemeClr val="tx1"/>
                          </a:solidFill>
                          <a:effectLst/>
                        </a:rPr>
                        <a:t>Constraints </a:t>
                      </a:r>
                      <a:endParaRPr lang="en-I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431290103"/>
                  </a:ext>
                </a:extLst>
              </a:tr>
              <a:tr h="583347">
                <a:tc>
                  <a:txBody>
                    <a:bodyPr/>
                    <a:lstStyle/>
                    <a:p>
                      <a:pPr marL="6350" marR="635" indent="-6350" algn="ctr">
                        <a:lnSpc>
                          <a:spcPct val="107000"/>
                        </a:lnSpc>
                        <a:spcAft>
                          <a:spcPts val="30"/>
                        </a:spcAft>
                      </a:pPr>
                      <a:r>
                        <a:rPr lang="en-IN" sz="1600" b="1" dirty="0">
                          <a:solidFill>
                            <a:schemeClr val="tx1"/>
                          </a:solidFill>
                          <a:effectLst/>
                        </a:rPr>
                        <a:t>Bus no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4445"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611777475"/>
                  </a:ext>
                </a:extLst>
              </a:tr>
              <a:tr h="586106">
                <a:tc>
                  <a:txBody>
                    <a:bodyPr/>
                    <a:lstStyle/>
                    <a:p>
                      <a:pPr marL="1270" marR="2540" indent="-6350" algn="ctr">
                        <a:lnSpc>
                          <a:spcPct val="107000"/>
                        </a:lnSpc>
                        <a:spcAft>
                          <a:spcPts val="30"/>
                        </a:spcAft>
                      </a:pPr>
                      <a:r>
                        <a:rPr lang="en-IN" sz="1600" b="1" dirty="0">
                          <a:solidFill>
                            <a:schemeClr val="tx1"/>
                          </a:solidFill>
                          <a:effectLst/>
                        </a:rPr>
                        <a:t>Route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81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337326632"/>
                  </a:ext>
                </a:extLst>
              </a:tr>
              <a:tr h="586106">
                <a:tc>
                  <a:txBody>
                    <a:bodyPr/>
                    <a:lstStyle/>
                    <a:p>
                      <a:pPr marL="1905" marR="2540" indent="-6350" algn="ctr">
                        <a:lnSpc>
                          <a:spcPct val="107000"/>
                        </a:lnSpc>
                        <a:spcAft>
                          <a:spcPts val="30"/>
                        </a:spcAft>
                      </a:pPr>
                      <a:r>
                        <a:rPr lang="en-IN" sz="1600" b="1" dirty="0">
                          <a:solidFill>
                            <a:schemeClr val="tx1"/>
                          </a:solidFill>
                          <a:effectLst/>
                        </a:rPr>
                        <a:t>Bus Type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4445"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352196066"/>
                  </a:ext>
                </a:extLst>
              </a:tr>
              <a:tr h="581968">
                <a:tc>
                  <a:txBody>
                    <a:bodyPr/>
                    <a:lstStyle/>
                    <a:p>
                      <a:pPr marL="635" marR="2540" indent="-6350" algn="ctr">
                        <a:lnSpc>
                          <a:spcPct val="107000"/>
                        </a:lnSpc>
                        <a:spcAft>
                          <a:spcPts val="30"/>
                        </a:spcAft>
                      </a:pPr>
                      <a:r>
                        <a:rPr lang="en-IN" sz="1600" b="1">
                          <a:solidFill>
                            <a:schemeClr val="tx1"/>
                          </a:solidFill>
                          <a:effectLst/>
                        </a:rPr>
                        <a:t>Platform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4445"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54678569"/>
                  </a:ext>
                </a:extLst>
              </a:tr>
              <a:tr h="586106">
                <a:tc>
                  <a:txBody>
                    <a:bodyPr/>
                    <a:lstStyle/>
                    <a:p>
                      <a:pPr marL="635" marR="2540" indent="-6350" algn="ctr">
                        <a:lnSpc>
                          <a:spcPct val="107000"/>
                        </a:lnSpc>
                        <a:spcAft>
                          <a:spcPts val="30"/>
                        </a:spcAft>
                      </a:pPr>
                      <a:r>
                        <a:rPr lang="en-IN" sz="1600" b="1">
                          <a:solidFill>
                            <a:schemeClr val="tx1"/>
                          </a:solidFill>
                          <a:effectLst/>
                        </a:rPr>
                        <a:t>Seat capacity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4445"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4081904518"/>
                  </a:ext>
                </a:extLst>
              </a:tr>
              <a:tr h="586106">
                <a:tc>
                  <a:txBody>
                    <a:bodyPr/>
                    <a:lstStyle/>
                    <a:p>
                      <a:pPr marL="1905" marR="2540" indent="-6350" algn="ctr">
                        <a:lnSpc>
                          <a:spcPct val="107000"/>
                        </a:lnSpc>
                        <a:spcAft>
                          <a:spcPts val="30"/>
                        </a:spcAft>
                      </a:pPr>
                      <a:r>
                        <a:rPr lang="en-IN" sz="1600" b="1">
                          <a:solidFill>
                            <a:schemeClr val="tx1"/>
                          </a:solidFill>
                          <a:effectLst/>
                        </a:rPr>
                        <a:t>Stage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81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301456858"/>
                  </a:ext>
                </a:extLst>
              </a:tr>
            </a:tbl>
          </a:graphicData>
        </a:graphic>
      </p:graphicFrame>
    </p:spTree>
    <p:extLst>
      <p:ext uri="{BB962C8B-B14F-4D97-AF65-F5344CB8AC3E}">
        <p14:creationId xmlns:p14="http://schemas.microsoft.com/office/powerpoint/2010/main" val="2289541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599515" y="-150804"/>
            <a:ext cx="457143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66675" y="511057"/>
            <a:ext cx="3562349" cy="51577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DAILY COLLECTION TABLE</a:t>
            </a:r>
            <a:endParaRPr lang="en-US" sz="5900" dirty="0">
              <a:solidFill>
                <a:srgbClr val="767171"/>
              </a:solidFill>
              <a:latin typeface="+mj-lt"/>
              <a:cs typeface="Times New Roman" panose="02020603050405020304" pitchFamily="18" charset="0"/>
            </a:endParaRP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32C3FA0-FF9C-4740-9C5F-3FCA791E3568}"/>
              </a:ext>
            </a:extLst>
          </p:cNvPr>
          <p:cNvGraphicFramePr>
            <a:graphicFrameLocks noGrp="1"/>
          </p:cNvGraphicFramePr>
          <p:nvPr>
            <p:extLst>
              <p:ext uri="{D42A27DB-BD31-4B8C-83A1-F6EECF244321}">
                <p14:modId xmlns:p14="http://schemas.microsoft.com/office/powerpoint/2010/main" val="721412268"/>
              </p:ext>
            </p:extLst>
          </p:nvPr>
        </p:nvGraphicFramePr>
        <p:xfrm>
          <a:off x="2476500" y="2200276"/>
          <a:ext cx="7524750" cy="3295649"/>
        </p:xfrm>
        <a:graphic>
          <a:graphicData uri="http://schemas.openxmlformats.org/drawingml/2006/table">
            <a:tbl>
              <a:tblPr firstRow="1" firstCol="1" bandRow="1">
                <a:tableStyleId>{0660B408-B3CF-4A94-85FC-2B1E0A45F4A2}</a:tableStyleId>
              </a:tblPr>
              <a:tblGrid>
                <a:gridCol w="2717688">
                  <a:extLst>
                    <a:ext uri="{9D8B030D-6E8A-4147-A177-3AD203B41FA5}">
                      <a16:colId xmlns:a16="http://schemas.microsoft.com/office/drawing/2014/main" val="1707424237"/>
                    </a:ext>
                  </a:extLst>
                </a:gridCol>
                <a:gridCol w="2297143">
                  <a:extLst>
                    <a:ext uri="{9D8B030D-6E8A-4147-A177-3AD203B41FA5}">
                      <a16:colId xmlns:a16="http://schemas.microsoft.com/office/drawing/2014/main" val="2970055947"/>
                    </a:ext>
                  </a:extLst>
                </a:gridCol>
                <a:gridCol w="2509919">
                  <a:extLst>
                    <a:ext uri="{9D8B030D-6E8A-4147-A177-3AD203B41FA5}">
                      <a16:colId xmlns:a16="http://schemas.microsoft.com/office/drawing/2014/main" val="3744744589"/>
                    </a:ext>
                  </a:extLst>
                </a:gridCol>
              </a:tblGrid>
              <a:tr h="740730">
                <a:tc>
                  <a:txBody>
                    <a:bodyPr/>
                    <a:lstStyle/>
                    <a:p>
                      <a:pPr marL="635" marR="2540" indent="-6350" algn="ctr">
                        <a:lnSpc>
                          <a:spcPct val="107000"/>
                        </a:lnSpc>
                        <a:spcAft>
                          <a:spcPts val="30"/>
                        </a:spcAft>
                      </a:pPr>
                      <a:r>
                        <a:rPr lang="en-IN" sz="2400" b="1" dirty="0">
                          <a:solidFill>
                            <a:schemeClr val="tx1"/>
                          </a:solidFill>
                          <a:effectLst/>
                        </a:rPr>
                        <a:t>Column name </a:t>
                      </a:r>
                      <a:endParaRPr lang="en-I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635" indent="-6350" algn="ctr">
                        <a:lnSpc>
                          <a:spcPct val="107000"/>
                        </a:lnSpc>
                        <a:spcAft>
                          <a:spcPts val="30"/>
                        </a:spcAft>
                      </a:pPr>
                      <a:r>
                        <a:rPr lang="en-IN" sz="2400" b="1">
                          <a:solidFill>
                            <a:schemeClr val="tx1"/>
                          </a:solidFill>
                          <a:effectLst/>
                        </a:rPr>
                        <a:t>Data Type </a:t>
                      </a:r>
                      <a:endParaRPr lang="en-IN" sz="20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2400" b="1" dirty="0">
                          <a:solidFill>
                            <a:schemeClr val="tx1"/>
                          </a:solidFill>
                          <a:effectLst/>
                        </a:rPr>
                        <a:t>Constraints </a:t>
                      </a:r>
                      <a:endParaRPr lang="en-I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290294988"/>
                  </a:ext>
                </a:extLst>
              </a:tr>
              <a:tr h="639859">
                <a:tc>
                  <a:txBody>
                    <a:bodyPr/>
                    <a:lstStyle/>
                    <a:p>
                      <a:pPr marL="6350" marR="2540" indent="-6350" algn="ctr">
                        <a:lnSpc>
                          <a:spcPct val="107000"/>
                        </a:lnSpc>
                        <a:spcAft>
                          <a:spcPts val="30"/>
                        </a:spcAft>
                      </a:pPr>
                      <a:r>
                        <a:rPr lang="en-IN" sz="1600" b="1" dirty="0">
                          <a:solidFill>
                            <a:schemeClr val="tx1"/>
                          </a:solidFill>
                          <a:effectLst/>
                        </a:rPr>
                        <a:t>Date of collection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810"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601817250"/>
                  </a:ext>
                </a:extLst>
              </a:tr>
              <a:tr h="639859">
                <a:tc>
                  <a:txBody>
                    <a:bodyPr/>
                    <a:lstStyle/>
                    <a:p>
                      <a:pPr marL="6350" marR="635" indent="-6350" algn="ctr">
                        <a:lnSpc>
                          <a:spcPct val="107000"/>
                        </a:lnSpc>
                        <a:spcAft>
                          <a:spcPts val="30"/>
                        </a:spcAft>
                      </a:pPr>
                      <a:r>
                        <a:rPr lang="en-IN" sz="1600" b="1" dirty="0">
                          <a:solidFill>
                            <a:schemeClr val="tx1"/>
                          </a:solidFill>
                          <a:effectLst/>
                        </a:rPr>
                        <a:t>Daily pass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583779810"/>
                  </a:ext>
                </a:extLst>
              </a:tr>
              <a:tr h="635342">
                <a:tc>
                  <a:txBody>
                    <a:bodyPr/>
                    <a:lstStyle/>
                    <a:p>
                      <a:pPr marL="6350" marR="2540" indent="-6350" algn="ctr">
                        <a:lnSpc>
                          <a:spcPct val="107000"/>
                        </a:lnSpc>
                        <a:spcAft>
                          <a:spcPts val="30"/>
                        </a:spcAft>
                      </a:pPr>
                      <a:r>
                        <a:rPr lang="en-IN" sz="1600" b="1">
                          <a:solidFill>
                            <a:schemeClr val="tx1"/>
                          </a:solidFill>
                          <a:effectLst/>
                        </a:rPr>
                        <a:t>Ticket amount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175" indent="-6350" algn="ctr">
                        <a:lnSpc>
                          <a:spcPct val="107000"/>
                        </a:lnSpc>
                        <a:spcAft>
                          <a:spcPts val="30"/>
                        </a:spcAft>
                      </a:pPr>
                      <a:r>
                        <a:rPr lang="en-IN" sz="1600" b="1" dirty="0">
                          <a:solidFill>
                            <a:schemeClr val="tx1"/>
                          </a:solidFill>
                          <a:effectLst/>
                        </a:rPr>
                        <a:t>Numeric(18,0)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614992277"/>
                  </a:ext>
                </a:extLst>
              </a:tr>
              <a:tr h="639859">
                <a:tc>
                  <a:txBody>
                    <a:bodyPr/>
                    <a:lstStyle/>
                    <a:p>
                      <a:pPr marL="6350" marR="635" indent="-6350" algn="ctr">
                        <a:lnSpc>
                          <a:spcPct val="107000"/>
                        </a:lnSpc>
                        <a:spcAft>
                          <a:spcPts val="30"/>
                        </a:spcAft>
                      </a:pPr>
                      <a:r>
                        <a:rPr lang="en-IN" sz="1600" b="1">
                          <a:solidFill>
                            <a:schemeClr val="tx1"/>
                          </a:solidFill>
                          <a:effectLst/>
                        </a:rPr>
                        <a:t>Total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175" indent="-6350" algn="ctr">
                        <a:lnSpc>
                          <a:spcPct val="107000"/>
                        </a:lnSpc>
                        <a:spcAft>
                          <a:spcPts val="30"/>
                        </a:spcAft>
                      </a:pPr>
                      <a:r>
                        <a:rPr lang="en-IN" sz="1600" b="1">
                          <a:solidFill>
                            <a:schemeClr val="tx1"/>
                          </a:solidFill>
                          <a:effectLst/>
                        </a:rPr>
                        <a:t>Numeric(18,0)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336900373"/>
                  </a:ext>
                </a:extLst>
              </a:tr>
            </a:tbl>
          </a:graphicData>
        </a:graphic>
      </p:graphicFrame>
    </p:spTree>
    <p:extLst>
      <p:ext uri="{BB962C8B-B14F-4D97-AF65-F5344CB8AC3E}">
        <p14:creationId xmlns:p14="http://schemas.microsoft.com/office/powerpoint/2010/main" val="60581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599515" y="-150804"/>
            <a:ext cx="457143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66675" y="511057"/>
            <a:ext cx="3562349" cy="51577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EMPLOYEE PASS TABLE</a:t>
            </a:r>
            <a:endParaRPr lang="en-US" sz="5900" dirty="0">
              <a:solidFill>
                <a:srgbClr val="767171"/>
              </a:solidFill>
              <a:latin typeface="+mj-lt"/>
              <a:cs typeface="Times New Roman" panose="02020603050405020304" pitchFamily="18" charset="0"/>
            </a:endParaRP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5" name="Table 4">
            <a:extLst>
              <a:ext uri="{FF2B5EF4-FFF2-40B4-BE49-F238E27FC236}">
                <a16:creationId xmlns:a16="http://schemas.microsoft.com/office/drawing/2014/main" id="{1E90A395-F010-4FEA-8516-34F759E7F0D7}"/>
              </a:ext>
            </a:extLst>
          </p:cNvPr>
          <p:cNvGraphicFramePr>
            <a:graphicFrameLocks noGrp="1"/>
          </p:cNvGraphicFramePr>
          <p:nvPr>
            <p:extLst>
              <p:ext uri="{D42A27DB-BD31-4B8C-83A1-F6EECF244321}">
                <p14:modId xmlns:p14="http://schemas.microsoft.com/office/powerpoint/2010/main" val="150242916"/>
              </p:ext>
            </p:extLst>
          </p:nvPr>
        </p:nvGraphicFramePr>
        <p:xfrm>
          <a:off x="1800224" y="1581150"/>
          <a:ext cx="7934325" cy="4514849"/>
        </p:xfrm>
        <a:graphic>
          <a:graphicData uri="http://schemas.openxmlformats.org/drawingml/2006/table">
            <a:tbl>
              <a:tblPr firstRow="1" firstCol="1" bandRow="1">
                <a:tableStyleId>{0660B408-B3CF-4A94-85FC-2B1E0A45F4A2}</a:tableStyleId>
              </a:tblPr>
              <a:tblGrid>
                <a:gridCol w="2643895">
                  <a:extLst>
                    <a:ext uri="{9D8B030D-6E8A-4147-A177-3AD203B41FA5}">
                      <a16:colId xmlns:a16="http://schemas.microsoft.com/office/drawing/2014/main" val="219735156"/>
                    </a:ext>
                  </a:extLst>
                </a:gridCol>
                <a:gridCol w="2643895">
                  <a:extLst>
                    <a:ext uri="{9D8B030D-6E8A-4147-A177-3AD203B41FA5}">
                      <a16:colId xmlns:a16="http://schemas.microsoft.com/office/drawing/2014/main" val="3453762317"/>
                    </a:ext>
                  </a:extLst>
                </a:gridCol>
                <a:gridCol w="2646535">
                  <a:extLst>
                    <a:ext uri="{9D8B030D-6E8A-4147-A177-3AD203B41FA5}">
                      <a16:colId xmlns:a16="http://schemas.microsoft.com/office/drawing/2014/main" val="676591830"/>
                    </a:ext>
                  </a:extLst>
                </a:gridCol>
              </a:tblGrid>
              <a:tr h="430820">
                <a:tc>
                  <a:txBody>
                    <a:bodyPr/>
                    <a:lstStyle/>
                    <a:p>
                      <a:pPr marL="6350" marR="1270" indent="-6350" algn="ctr">
                        <a:lnSpc>
                          <a:spcPct val="107000"/>
                        </a:lnSpc>
                        <a:spcAft>
                          <a:spcPts val="30"/>
                        </a:spcAft>
                      </a:pPr>
                      <a:r>
                        <a:rPr lang="en-IN" sz="1800" b="1" dirty="0">
                          <a:solidFill>
                            <a:schemeClr val="tx1"/>
                          </a:solidFill>
                          <a:effectLst/>
                        </a:rPr>
                        <a:t>Column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800" b="1">
                          <a:solidFill>
                            <a:schemeClr val="tx1"/>
                          </a:solidFill>
                          <a:effectLst/>
                        </a:rPr>
                        <a:t>Data Type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800" b="1">
                          <a:solidFill>
                            <a:schemeClr val="tx1"/>
                          </a:solidFill>
                          <a:effectLst/>
                        </a:rPr>
                        <a:t>Constraints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051634036"/>
                  </a:ext>
                </a:extLst>
              </a:tr>
              <a:tr h="372151">
                <a:tc>
                  <a:txBody>
                    <a:bodyPr/>
                    <a:lstStyle/>
                    <a:p>
                      <a:pPr marL="6350" marR="1905" indent="-6350" algn="ctr">
                        <a:lnSpc>
                          <a:spcPct val="107000"/>
                        </a:lnSpc>
                        <a:spcAft>
                          <a:spcPts val="30"/>
                        </a:spcAft>
                      </a:pPr>
                      <a:r>
                        <a:rPr lang="en-IN" sz="1600" b="1" dirty="0">
                          <a:solidFill>
                            <a:schemeClr val="tx1"/>
                          </a:solidFill>
                          <a:effectLst/>
                        </a:rPr>
                        <a:t>Pass no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810"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083023153"/>
                  </a:ext>
                </a:extLst>
              </a:tr>
              <a:tr h="369524">
                <a:tc>
                  <a:txBody>
                    <a:bodyPr/>
                    <a:lstStyle/>
                    <a:p>
                      <a:pPr marL="6350" marR="3175" indent="-6350" algn="ctr">
                        <a:lnSpc>
                          <a:spcPct val="107000"/>
                        </a:lnSpc>
                        <a:spcAft>
                          <a:spcPts val="30"/>
                        </a:spcAft>
                      </a:pPr>
                      <a:r>
                        <a:rPr lang="en-IN" sz="1600" b="1">
                          <a:solidFill>
                            <a:schemeClr val="tx1"/>
                          </a:solidFill>
                          <a:effectLst/>
                        </a:rPr>
                        <a:t>Name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23659699"/>
                  </a:ext>
                </a:extLst>
              </a:tr>
              <a:tr h="372151">
                <a:tc>
                  <a:txBody>
                    <a:bodyPr/>
                    <a:lstStyle/>
                    <a:p>
                      <a:pPr marL="6350" marR="3175" indent="-6350" algn="ctr">
                        <a:lnSpc>
                          <a:spcPct val="107000"/>
                        </a:lnSpc>
                        <a:spcAft>
                          <a:spcPts val="30"/>
                        </a:spcAft>
                      </a:pPr>
                      <a:r>
                        <a:rPr lang="en-IN" sz="1600" b="1" dirty="0">
                          <a:solidFill>
                            <a:schemeClr val="tx1"/>
                          </a:solidFill>
                          <a:effectLst/>
                        </a:rPr>
                        <a:t>Father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279463966"/>
                  </a:ext>
                </a:extLst>
              </a:tr>
              <a:tr h="372151">
                <a:tc>
                  <a:txBody>
                    <a:bodyPr/>
                    <a:lstStyle/>
                    <a:p>
                      <a:pPr marL="6350" marR="2540" indent="-6350" algn="ctr">
                        <a:lnSpc>
                          <a:spcPct val="107000"/>
                        </a:lnSpc>
                        <a:spcAft>
                          <a:spcPts val="30"/>
                        </a:spcAft>
                      </a:pPr>
                      <a:r>
                        <a:rPr lang="en-IN" sz="1600" b="1" dirty="0">
                          <a:solidFill>
                            <a:schemeClr val="tx1"/>
                          </a:solidFill>
                          <a:effectLst/>
                        </a:rPr>
                        <a:t>DOB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188419863"/>
                  </a:ext>
                </a:extLst>
              </a:tr>
              <a:tr h="369524">
                <a:tc>
                  <a:txBody>
                    <a:bodyPr/>
                    <a:lstStyle/>
                    <a:p>
                      <a:pPr marL="6350" marR="2540" indent="-6350" algn="ctr">
                        <a:lnSpc>
                          <a:spcPct val="107000"/>
                        </a:lnSpc>
                        <a:spcAft>
                          <a:spcPts val="30"/>
                        </a:spcAft>
                      </a:pPr>
                      <a:r>
                        <a:rPr lang="en-IN" sz="1600" b="1">
                          <a:solidFill>
                            <a:schemeClr val="tx1"/>
                          </a:solidFill>
                          <a:effectLst/>
                        </a:rPr>
                        <a:t>SAdd1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340466435"/>
                  </a:ext>
                </a:extLst>
              </a:tr>
              <a:tr h="372151">
                <a:tc>
                  <a:txBody>
                    <a:bodyPr/>
                    <a:lstStyle/>
                    <a:p>
                      <a:pPr marL="6350" marR="3175" indent="-6350" algn="ctr">
                        <a:lnSpc>
                          <a:spcPct val="107000"/>
                        </a:lnSpc>
                        <a:spcAft>
                          <a:spcPts val="30"/>
                        </a:spcAft>
                      </a:pPr>
                      <a:r>
                        <a:rPr lang="en-IN" sz="1600" b="1">
                          <a:solidFill>
                            <a:schemeClr val="tx1"/>
                          </a:solidFill>
                          <a:effectLst/>
                        </a:rPr>
                        <a:t>Aadhar card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652319384"/>
                  </a:ext>
                </a:extLst>
              </a:tr>
              <a:tr h="372151">
                <a:tc>
                  <a:txBody>
                    <a:bodyPr/>
                    <a:lstStyle/>
                    <a:p>
                      <a:pPr marL="6350" marR="1270" indent="-6350" algn="ctr">
                        <a:lnSpc>
                          <a:spcPct val="107000"/>
                        </a:lnSpc>
                        <a:spcAft>
                          <a:spcPts val="30"/>
                        </a:spcAft>
                      </a:pPr>
                      <a:r>
                        <a:rPr lang="en-IN" sz="1600" b="1">
                          <a:solidFill>
                            <a:schemeClr val="tx1"/>
                          </a:solidFill>
                          <a:effectLst/>
                        </a:rPr>
                        <a:t>Gender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535956823"/>
                  </a:ext>
                </a:extLst>
              </a:tr>
              <a:tr h="369524">
                <a:tc>
                  <a:txBody>
                    <a:bodyPr/>
                    <a:lstStyle/>
                    <a:p>
                      <a:pPr marL="6350" marR="2540" indent="-6350" algn="ctr">
                        <a:lnSpc>
                          <a:spcPct val="107000"/>
                        </a:lnSpc>
                        <a:spcAft>
                          <a:spcPts val="30"/>
                        </a:spcAft>
                      </a:pPr>
                      <a:r>
                        <a:rPr lang="en-IN" sz="1600" b="1">
                          <a:solidFill>
                            <a:schemeClr val="tx1"/>
                          </a:solidFill>
                          <a:effectLst/>
                        </a:rPr>
                        <a:t>Company name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933466042"/>
                  </a:ext>
                </a:extLst>
              </a:tr>
              <a:tr h="372151">
                <a:tc>
                  <a:txBody>
                    <a:bodyPr/>
                    <a:lstStyle/>
                    <a:p>
                      <a:pPr marL="6350" marR="3175" indent="-6350" algn="ctr">
                        <a:lnSpc>
                          <a:spcPct val="107000"/>
                        </a:lnSpc>
                        <a:spcAft>
                          <a:spcPts val="30"/>
                        </a:spcAft>
                      </a:pPr>
                      <a:r>
                        <a:rPr lang="en-IN" sz="1600" b="1">
                          <a:solidFill>
                            <a:schemeClr val="tx1"/>
                          </a:solidFill>
                          <a:effectLst/>
                        </a:rPr>
                        <a:t>Dadd1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217401310"/>
                  </a:ext>
                </a:extLst>
              </a:tr>
              <a:tr h="372151">
                <a:tc>
                  <a:txBody>
                    <a:bodyPr/>
                    <a:lstStyle/>
                    <a:p>
                      <a:pPr marL="6350" marR="635" indent="-6350" algn="ctr">
                        <a:lnSpc>
                          <a:spcPct val="107000"/>
                        </a:lnSpc>
                        <a:spcAft>
                          <a:spcPts val="30"/>
                        </a:spcAft>
                      </a:pPr>
                      <a:r>
                        <a:rPr lang="en-IN" sz="1600" b="1">
                          <a:solidFill>
                            <a:schemeClr val="tx1"/>
                          </a:solidFill>
                          <a:effectLst/>
                        </a:rPr>
                        <a:t>Contact no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598641316"/>
                  </a:ext>
                </a:extLst>
              </a:tr>
              <a:tr h="370400">
                <a:tc>
                  <a:txBody>
                    <a:bodyPr/>
                    <a:lstStyle/>
                    <a:p>
                      <a:pPr marL="6350" marR="3810" indent="-6350" algn="ctr">
                        <a:lnSpc>
                          <a:spcPct val="107000"/>
                        </a:lnSpc>
                        <a:spcAft>
                          <a:spcPts val="30"/>
                        </a:spcAft>
                      </a:pPr>
                      <a:r>
                        <a:rPr lang="en-IN" sz="1600" b="1" dirty="0">
                          <a:solidFill>
                            <a:schemeClr val="tx1"/>
                          </a:solidFill>
                          <a:effectLst/>
                        </a:rPr>
                        <a:t>Fees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numeric(18, 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662975759"/>
                  </a:ext>
                </a:extLst>
              </a:tr>
            </a:tbl>
          </a:graphicData>
        </a:graphic>
      </p:graphicFrame>
    </p:spTree>
    <p:extLst>
      <p:ext uri="{BB962C8B-B14F-4D97-AF65-F5344CB8AC3E}">
        <p14:creationId xmlns:p14="http://schemas.microsoft.com/office/powerpoint/2010/main" val="3122566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599515" y="-150804"/>
            <a:ext cx="457143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66675" y="511057"/>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STUDENT PASS TABLE</a:t>
            </a:r>
            <a:endParaRPr lang="en-US" sz="5900" dirty="0">
              <a:solidFill>
                <a:srgbClr val="767171"/>
              </a:solidFill>
              <a:latin typeface="+mj-lt"/>
              <a:cs typeface="Times New Roman" panose="02020603050405020304" pitchFamily="18" charset="0"/>
            </a:endParaRP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2FF16C9-E6C5-451A-82DA-34D2C541C81E}"/>
              </a:ext>
            </a:extLst>
          </p:cNvPr>
          <p:cNvGraphicFramePr>
            <a:graphicFrameLocks noGrp="1"/>
          </p:cNvGraphicFramePr>
          <p:nvPr>
            <p:extLst>
              <p:ext uri="{D42A27DB-BD31-4B8C-83A1-F6EECF244321}">
                <p14:modId xmlns:p14="http://schemas.microsoft.com/office/powerpoint/2010/main" val="1523314027"/>
              </p:ext>
            </p:extLst>
          </p:nvPr>
        </p:nvGraphicFramePr>
        <p:xfrm>
          <a:off x="1866900" y="1562103"/>
          <a:ext cx="8458200" cy="4629147"/>
        </p:xfrm>
        <a:graphic>
          <a:graphicData uri="http://schemas.openxmlformats.org/drawingml/2006/table">
            <a:tbl>
              <a:tblPr firstRow="1" firstCol="1" bandRow="1">
                <a:tableStyleId>{0660B408-B3CF-4A94-85FC-2B1E0A45F4A2}</a:tableStyleId>
              </a:tblPr>
              <a:tblGrid>
                <a:gridCol w="3320822">
                  <a:extLst>
                    <a:ext uri="{9D8B030D-6E8A-4147-A177-3AD203B41FA5}">
                      <a16:colId xmlns:a16="http://schemas.microsoft.com/office/drawing/2014/main" val="1631913072"/>
                    </a:ext>
                  </a:extLst>
                </a:gridCol>
                <a:gridCol w="2525549">
                  <a:extLst>
                    <a:ext uri="{9D8B030D-6E8A-4147-A177-3AD203B41FA5}">
                      <a16:colId xmlns:a16="http://schemas.microsoft.com/office/drawing/2014/main" val="1031799738"/>
                    </a:ext>
                  </a:extLst>
                </a:gridCol>
                <a:gridCol w="2611829">
                  <a:extLst>
                    <a:ext uri="{9D8B030D-6E8A-4147-A177-3AD203B41FA5}">
                      <a16:colId xmlns:a16="http://schemas.microsoft.com/office/drawing/2014/main" val="1337291575"/>
                    </a:ext>
                  </a:extLst>
                </a:gridCol>
              </a:tblGrid>
              <a:tr h="441073">
                <a:tc>
                  <a:txBody>
                    <a:bodyPr/>
                    <a:lstStyle/>
                    <a:p>
                      <a:pPr marL="635" marR="2540" indent="-6350" algn="ctr">
                        <a:lnSpc>
                          <a:spcPct val="107000"/>
                        </a:lnSpc>
                        <a:spcAft>
                          <a:spcPts val="30"/>
                        </a:spcAft>
                      </a:pPr>
                      <a:r>
                        <a:rPr lang="en-IN" sz="1800" b="1" dirty="0">
                          <a:solidFill>
                            <a:schemeClr val="tx1"/>
                          </a:solidFill>
                          <a:effectLst/>
                        </a:rPr>
                        <a:t>Column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800" b="1">
                          <a:solidFill>
                            <a:schemeClr val="tx1"/>
                          </a:solidFill>
                          <a:effectLst/>
                        </a:rPr>
                        <a:t>Data Type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800" b="1">
                          <a:solidFill>
                            <a:schemeClr val="tx1"/>
                          </a:solidFill>
                          <a:effectLst/>
                        </a:rPr>
                        <a:t>Constraints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382323067"/>
                  </a:ext>
                </a:extLst>
              </a:tr>
              <a:tr h="381812">
                <a:tc>
                  <a:txBody>
                    <a:bodyPr/>
                    <a:lstStyle/>
                    <a:p>
                      <a:pPr marL="6350" marR="635" indent="-6350" algn="ctr">
                        <a:lnSpc>
                          <a:spcPct val="107000"/>
                        </a:lnSpc>
                        <a:spcAft>
                          <a:spcPts val="30"/>
                        </a:spcAft>
                      </a:pPr>
                      <a:r>
                        <a:rPr lang="en-IN" sz="1600" b="1" dirty="0">
                          <a:solidFill>
                            <a:schemeClr val="tx1"/>
                          </a:solidFill>
                          <a:effectLst/>
                        </a:rPr>
                        <a:t>Pass no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635"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296547092"/>
                  </a:ext>
                </a:extLst>
              </a:tr>
              <a:tr h="380118">
                <a:tc>
                  <a:txBody>
                    <a:bodyPr/>
                    <a:lstStyle/>
                    <a:p>
                      <a:pPr marL="6350" marR="2540" indent="-6350" algn="ctr">
                        <a:lnSpc>
                          <a:spcPct val="107000"/>
                        </a:lnSpc>
                        <a:spcAft>
                          <a:spcPts val="30"/>
                        </a:spcAft>
                      </a:pPr>
                      <a:r>
                        <a:rPr lang="en-IN" sz="1600" b="1" dirty="0">
                          <a:solidFill>
                            <a:schemeClr val="tx1"/>
                          </a:solidFill>
                          <a:effectLst/>
                        </a:rPr>
                        <a:t>Student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889264982"/>
                  </a:ext>
                </a:extLst>
              </a:tr>
              <a:tr h="380118">
                <a:tc>
                  <a:txBody>
                    <a:bodyPr/>
                    <a:lstStyle/>
                    <a:p>
                      <a:pPr marL="6350" marR="1905" indent="-6350" algn="ctr">
                        <a:lnSpc>
                          <a:spcPct val="107000"/>
                        </a:lnSpc>
                        <a:spcAft>
                          <a:spcPts val="30"/>
                        </a:spcAft>
                      </a:pPr>
                      <a:r>
                        <a:rPr lang="en-IN" sz="1600" b="1" dirty="0">
                          <a:solidFill>
                            <a:schemeClr val="tx1"/>
                          </a:solidFill>
                          <a:effectLst/>
                        </a:rPr>
                        <a:t>Father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360286807"/>
                  </a:ext>
                </a:extLst>
              </a:tr>
              <a:tr h="381812">
                <a:tc>
                  <a:txBody>
                    <a:bodyPr/>
                    <a:lstStyle/>
                    <a:p>
                      <a:pPr marL="6350" marR="635" indent="-6350" algn="ctr">
                        <a:lnSpc>
                          <a:spcPct val="107000"/>
                        </a:lnSpc>
                        <a:spcAft>
                          <a:spcPts val="30"/>
                        </a:spcAft>
                      </a:pPr>
                      <a:r>
                        <a:rPr lang="en-IN" sz="1600" b="1" dirty="0">
                          <a:solidFill>
                            <a:schemeClr val="tx1"/>
                          </a:solidFill>
                          <a:effectLst/>
                        </a:rPr>
                        <a:t>DOB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4112484952"/>
                  </a:ext>
                </a:extLst>
              </a:tr>
              <a:tr h="380118">
                <a:tc>
                  <a:txBody>
                    <a:bodyPr/>
                    <a:lstStyle/>
                    <a:p>
                      <a:pPr marL="6350" marR="2540" indent="-6350" algn="ctr">
                        <a:lnSpc>
                          <a:spcPct val="107000"/>
                        </a:lnSpc>
                        <a:spcAft>
                          <a:spcPts val="30"/>
                        </a:spcAft>
                      </a:pPr>
                      <a:r>
                        <a:rPr lang="en-IN" sz="1600" b="1">
                          <a:solidFill>
                            <a:schemeClr val="tx1"/>
                          </a:solidFill>
                          <a:effectLst/>
                        </a:rPr>
                        <a:t>Source Address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870682550"/>
                  </a:ext>
                </a:extLst>
              </a:tr>
              <a:tr h="380118">
                <a:tc>
                  <a:txBody>
                    <a:bodyPr/>
                    <a:lstStyle/>
                    <a:p>
                      <a:pPr marL="6350" marR="1270" indent="-6350" algn="ctr">
                        <a:lnSpc>
                          <a:spcPct val="107000"/>
                        </a:lnSpc>
                        <a:spcAft>
                          <a:spcPts val="30"/>
                        </a:spcAft>
                      </a:pPr>
                      <a:r>
                        <a:rPr lang="en-IN" sz="1600" b="1">
                          <a:solidFill>
                            <a:schemeClr val="tx1"/>
                          </a:solidFill>
                          <a:effectLst/>
                        </a:rPr>
                        <a:t>Aadhar card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81971190"/>
                  </a:ext>
                </a:extLst>
              </a:tr>
              <a:tr h="380118">
                <a:tc>
                  <a:txBody>
                    <a:bodyPr/>
                    <a:lstStyle/>
                    <a:p>
                      <a:pPr marL="6350" marR="3175" indent="-6350" algn="ctr">
                        <a:lnSpc>
                          <a:spcPct val="107000"/>
                        </a:lnSpc>
                        <a:spcAft>
                          <a:spcPts val="30"/>
                        </a:spcAft>
                      </a:pPr>
                      <a:r>
                        <a:rPr lang="en-IN" sz="1600" b="1">
                          <a:solidFill>
                            <a:schemeClr val="tx1"/>
                          </a:solidFill>
                          <a:effectLst/>
                        </a:rPr>
                        <a:t>Gender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56633148"/>
                  </a:ext>
                </a:extLst>
              </a:tr>
              <a:tr h="381812">
                <a:tc>
                  <a:txBody>
                    <a:bodyPr/>
                    <a:lstStyle/>
                    <a:p>
                      <a:pPr marL="6350" marR="1905" indent="-6350" algn="ctr">
                        <a:lnSpc>
                          <a:spcPct val="107000"/>
                        </a:lnSpc>
                        <a:spcAft>
                          <a:spcPts val="30"/>
                        </a:spcAft>
                      </a:pPr>
                      <a:r>
                        <a:rPr lang="en-IN" sz="1600" b="1">
                          <a:solidFill>
                            <a:schemeClr val="tx1"/>
                          </a:solidFill>
                          <a:effectLst/>
                        </a:rPr>
                        <a:t>Company name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092010668"/>
                  </a:ext>
                </a:extLst>
              </a:tr>
              <a:tr h="380118">
                <a:tc>
                  <a:txBody>
                    <a:bodyPr/>
                    <a:lstStyle/>
                    <a:p>
                      <a:pPr marL="6350" marR="3810" indent="-6350" algn="ctr">
                        <a:lnSpc>
                          <a:spcPct val="107000"/>
                        </a:lnSpc>
                        <a:spcAft>
                          <a:spcPts val="30"/>
                        </a:spcAft>
                      </a:pPr>
                      <a:r>
                        <a:rPr lang="en-IN" sz="1600" b="1">
                          <a:solidFill>
                            <a:schemeClr val="tx1"/>
                          </a:solidFill>
                          <a:effectLst/>
                        </a:rPr>
                        <a:t>Destination Address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848551177"/>
                  </a:ext>
                </a:extLst>
              </a:tr>
              <a:tr h="380118">
                <a:tc>
                  <a:txBody>
                    <a:bodyPr/>
                    <a:lstStyle/>
                    <a:p>
                      <a:pPr marL="635" marR="2540" indent="-6350" algn="ctr">
                        <a:lnSpc>
                          <a:spcPct val="107000"/>
                        </a:lnSpc>
                        <a:spcAft>
                          <a:spcPts val="30"/>
                        </a:spcAft>
                      </a:pPr>
                      <a:r>
                        <a:rPr lang="en-IN" sz="1600" b="1">
                          <a:solidFill>
                            <a:schemeClr val="tx1"/>
                          </a:solidFill>
                          <a:effectLst/>
                        </a:rPr>
                        <a:t>Course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905"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517225904"/>
                  </a:ext>
                </a:extLst>
              </a:tr>
              <a:tr h="381812">
                <a:tc>
                  <a:txBody>
                    <a:bodyPr/>
                    <a:lstStyle/>
                    <a:p>
                      <a:pPr marL="6350" marR="1905" indent="-6350" algn="ctr">
                        <a:lnSpc>
                          <a:spcPct val="107000"/>
                        </a:lnSpc>
                        <a:spcAft>
                          <a:spcPts val="30"/>
                        </a:spcAft>
                      </a:pPr>
                      <a:r>
                        <a:rPr lang="en-IN" sz="1600" b="1">
                          <a:solidFill>
                            <a:schemeClr val="tx1"/>
                          </a:solidFill>
                          <a:effectLst/>
                        </a:rPr>
                        <a:t>Fees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numeric(18, 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905"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109453555"/>
                  </a:ext>
                </a:extLst>
              </a:tr>
            </a:tbl>
          </a:graphicData>
        </a:graphic>
      </p:graphicFrame>
    </p:spTree>
    <p:extLst>
      <p:ext uri="{BB962C8B-B14F-4D97-AF65-F5344CB8AC3E}">
        <p14:creationId xmlns:p14="http://schemas.microsoft.com/office/powerpoint/2010/main" val="671018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599515" y="-150804"/>
            <a:ext cx="457143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66675" y="511057"/>
            <a:ext cx="3562349" cy="51577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MONTHLY PASS TABLE</a:t>
            </a:r>
            <a:endParaRPr lang="en-US" sz="5900" dirty="0">
              <a:solidFill>
                <a:srgbClr val="767171"/>
              </a:solidFill>
              <a:latin typeface="+mj-lt"/>
              <a:cs typeface="Times New Roman" panose="02020603050405020304" pitchFamily="18" charset="0"/>
            </a:endParaRP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6" name="Table 5">
            <a:extLst>
              <a:ext uri="{FF2B5EF4-FFF2-40B4-BE49-F238E27FC236}">
                <a16:creationId xmlns:a16="http://schemas.microsoft.com/office/drawing/2014/main" id="{275A00C7-21D1-425E-8C0A-55424D7BF2F4}"/>
              </a:ext>
            </a:extLst>
          </p:cNvPr>
          <p:cNvGraphicFramePr>
            <a:graphicFrameLocks noGrp="1"/>
          </p:cNvGraphicFramePr>
          <p:nvPr>
            <p:extLst>
              <p:ext uri="{D42A27DB-BD31-4B8C-83A1-F6EECF244321}">
                <p14:modId xmlns:p14="http://schemas.microsoft.com/office/powerpoint/2010/main" val="4016939976"/>
              </p:ext>
            </p:extLst>
          </p:nvPr>
        </p:nvGraphicFramePr>
        <p:xfrm>
          <a:off x="1800226" y="1857375"/>
          <a:ext cx="8391524" cy="3848099"/>
        </p:xfrm>
        <a:graphic>
          <a:graphicData uri="http://schemas.openxmlformats.org/drawingml/2006/table">
            <a:tbl>
              <a:tblPr firstRow="1" firstCol="1" bandRow="1">
                <a:tableStyleId>{0660B408-B3CF-4A94-85FC-2B1E0A45F4A2}</a:tableStyleId>
              </a:tblPr>
              <a:tblGrid>
                <a:gridCol w="3543026">
                  <a:extLst>
                    <a:ext uri="{9D8B030D-6E8A-4147-A177-3AD203B41FA5}">
                      <a16:colId xmlns:a16="http://schemas.microsoft.com/office/drawing/2014/main" val="1044551378"/>
                    </a:ext>
                  </a:extLst>
                </a:gridCol>
                <a:gridCol w="2495128">
                  <a:extLst>
                    <a:ext uri="{9D8B030D-6E8A-4147-A177-3AD203B41FA5}">
                      <a16:colId xmlns:a16="http://schemas.microsoft.com/office/drawing/2014/main" val="4087007233"/>
                    </a:ext>
                  </a:extLst>
                </a:gridCol>
                <a:gridCol w="2353370">
                  <a:extLst>
                    <a:ext uri="{9D8B030D-6E8A-4147-A177-3AD203B41FA5}">
                      <a16:colId xmlns:a16="http://schemas.microsoft.com/office/drawing/2014/main" val="2045303493"/>
                    </a:ext>
                  </a:extLst>
                </a:gridCol>
              </a:tblGrid>
              <a:tr h="522214">
                <a:tc>
                  <a:txBody>
                    <a:bodyPr/>
                    <a:lstStyle/>
                    <a:p>
                      <a:pPr marL="635" marR="2540" indent="-6350" algn="ctr">
                        <a:lnSpc>
                          <a:spcPct val="107000"/>
                        </a:lnSpc>
                        <a:spcAft>
                          <a:spcPts val="30"/>
                        </a:spcAft>
                      </a:pPr>
                      <a:r>
                        <a:rPr lang="en-IN" sz="1800" b="1" dirty="0">
                          <a:solidFill>
                            <a:schemeClr val="tx1"/>
                          </a:solidFill>
                          <a:effectLst/>
                        </a:rPr>
                        <a:t>Column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800" b="1">
                          <a:solidFill>
                            <a:schemeClr val="tx1"/>
                          </a:solidFill>
                          <a:effectLst/>
                        </a:rPr>
                        <a:t>Data Type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800" b="1">
                          <a:solidFill>
                            <a:schemeClr val="tx1"/>
                          </a:solidFill>
                          <a:effectLst/>
                        </a:rPr>
                        <a:t>Constraint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516087199"/>
                  </a:ext>
                </a:extLst>
              </a:tr>
              <a:tr h="471581">
                <a:tc>
                  <a:txBody>
                    <a:bodyPr/>
                    <a:lstStyle/>
                    <a:p>
                      <a:pPr marL="6350" marR="1905" indent="-6350" algn="ctr">
                        <a:lnSpc>
                          <a:spcPct val="107000"/>
                        </a:lnSpc>
                        <a:spcAft>
                          <a:spcPts val="30"/>
                        </a:spcAft>
                      </a:pPr>
                      <a:r>
                        <a:rPr lang="en-IN" sz="1600" b="1">
                          <a:solidFill>
                            <a:schemeClr val="tx1"/>
                          </a:solidFill>
                          <a:effectLst/>
                        </a:rPr>
                        <a:t>ID no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695155595"/>
                  </a:ext>
                </a:extLst>
              </a:tr>
              <a:tr h="483494">
                <a:tc>
                  <a:txBody>
                    <a:bodyPr/>
                    <a:lstStyle/>
                    <a:p>
                      <a:pPr marL="6350" marR="1905" indent="-6350" algn="ctr">
                        <a:lnSpc>
                          <a:spcPct val="107000"/>
                        </a:lnSpc>
                        <a:spcAft>
                          <a:spcPts val="30"/>
                        </a:spcAft>
                      </a:pPr>
                      <a:r>
                        <a:rPr lang="en-IN" sz="1600" b="1" dirty="0">
                          <a:solidFill>
                            <a:schemeClr val="tx1"/>
                          </a:solidFill>
                          <a:effectLst/>
                        </a:rPr>
                        <a:t>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781263710"/>
                  </a:ext>
                </a:extLst>
              </a:tr>
              <a:tr h="471581">
                <a:tc>
                  <a:txBody>
                    <a:bodyPr/>
                    <a:lstStyle/>
                    <a:p>
                      <a:pPr marL="6350" marR="1270" indent="-6350" algn="ctr">
                        <a:lnSpc>
                          <a:spcPct val="107000"/>
                        </a:lnSpc>
                        <a:spcAft>
                          <a:spcPts val="30"/>
                        </a:spcAft>
                      </a:pPr>
                      <a:r>
                        <a:rPr lang="en-IN" sz="1600" b="1" dirty="0">
                          <a:solidFill>
                            <a:schemeClr val="tx1"/>
                          </a:solidFill>
                          <a:effectLst/>
                        </a:rPr>
                        <a:t>Age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894338792"/>
                  </a:ext>
                </a:extLst>
              </a:tr>
              <a:tr h="483494">
                <a:tc>
                  <a:txBody>
                    <a:bodyPr/>
                    <a:lstStyle/>
                    <a:p>
                      <a:pPr marL="6350" marR="3810" indent="-6350" algn="ctr">
                        <a:lnSpc>
                          <a:spcPct val="107000"/>
                        </a:lnSpc>
                        <a:spcAft>
                          <a:spcPts val="30"/>
                        </a:spcAft>
                      </a:pPr>
                      <a:r>
                        <a:rPr lang="en-IN" sz="1600" b="1">
                          <a:solidFill>
                            <a:schemeClr val="tx1"/>
                          </a:solidFill>
                          <a:effectLst/>
                        </a:rPr>
                        <a:t>Address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568690606"/>
                  </a:ext>
                </a:extLst>
              </a:tr>
              <a:tr h="472573">
                <a:tc>
                  <a:txBody>
                    <a:bodyPr/>
                    <a:lstStyle/>
                    <a:p>
                      <a:pPr marL="6350" marR="3810" indent="-6350" algn="ctr">
                        <a:lnSpc>
                          <a:spcPct val="107000"/>
                        </a:lnSpc>
                        <a:spcAft>
                          <a:spcPts val="30"/>
                        </a:spcAft>
                      </a:pPr>
                      <a:r>
                        <a:rPr lang="en-IN" sz="1600" b="1">
                          <a:solidFill>
                            <a:schemeClr val="tx1"/>
                          </a:solidFill>
                          <a:effectLst/>
                        </a:rPr>
                        <a:t>Validity Period From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036443809"/>
                  </a:ext>
                </a:extLst>
              </a:tr>
              <a:tr h="471581">
                <a:tc>
                  <a:txBody>
                    <a:bodyPr/>
                    <a:lstStyle/>
                    <a:p>
                      <a:pPr marL="6350" marR="3175" indent="-6350" algn="ctr">
                        <a:lnSpc>
                          <a:spcPct val="107000"/>
                        </a:lnSpc>
                        <a:spcAft>
                          <a:spcPts val="30"/>
                        </a:spcAft>
                      </a:pPr>
                      <a:r>
                        <a:rPr lang="en-IN" sz="1600" b="1">
                          <a:solidFill>
                            <a:schemeClr val="tx1"/>
                          </a:solidFill>
                          <a:effectLst/>
                        </a:rPr>
                        <a:t>Validity Period From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761830521"/>
                  </a:ext>
                </a:extLst>
              </a:tr>
              <a:tr h="471581">
                <a:tc>
                  <a:txBody>
                    <a:bodyPr/>
                    <a:lstStyle/>
                    <a:p>
                      <a:pPr marL="6350" marR="1905" indent="-6350" algn="ctr">
                        <a:lnSpc>
                          <a:spcPct val="107000"/>
                        </a:lnSpc>
                        <a:spcAft>
                          <a:spcPts val="30"/>
                        </a:spcAft>
                      </a:pPr>
                      <a:r>
                        <a:rPr lang="en-IN" sz="1600" b="1">
                          <a:solidFill>
                            <a:schemeClr val="tx1"/>
                          </a:solidFill>
                          <a:effectLst/>
                        </a:rPr>
                        <a:t>Fees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numeric(18, 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001205840"/>
                  </a:ext>
                </a:extLst>
              </a:tr>
            </a:tbl>
          </a:graphicData>
        </a:graphic>
      </p:graphicFrame>
    </p:spTree>
    <p:extLst>
      <p:ext uri="{BB962C8B-B14F-4D97-AF65-F5344CB8AC3E}">
        <p14:creationId xmlns:p14="http://schemas.microsoft.com/office/powerpoint/2010/main" val="2199661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390525" y="343218"/>
            <a:ext cx="5052061" cy="586104"/>
          </a:xfrm>
        </p:spPr>
        <p:txBody>
          <a:bodyPr>
            <a:normAutofit fontScale="90000"/>
          </a:bodyPr>
          <a:lstStyle/>
          <a:p>
            <a:r>
              <a:rPr lang="en-US" sz="3600" dirty="0"/>
              <a:t>PROJECT ABSTRACT</a:t>
            </a:r>
            <a:endParaRPr lang="en-US" dirty="0"/>
          </a:p>
        </p:txBody>
      </p:sp>
      <p:pic>
        <p:nvPicPr>
          <p:cNvPr id="11" name="Picture Placeholder 10">
            <a:extLst>
              <a:ext uri="{FF2B5EF4-FFF2-40B4-BE49-F238E27FC236}">
                <a16:creationId xmlns:a16="http://schemas.microsoft.com/office/drawing/2014/main" id="{5605CAF4-87E0-4A20-9AC1-E42F5D70BF4A}"/>
              </a:ext>
            </a:extLst>
          </p:cNvPr>
          <p:cNvPicPr>
            <a:picLocks noGrp="1" noChangeAspect="1"/>
          </p:cNvPicPr>
          <p:nvPr>
            <p:ph type="pic" sz="quarter" idx="15"/>
          </p:nvPr>
        </p:nvPicPr>
        <p:blipFill>
          <a:blip r:embed="rId2"/>
          <a:srcRect/>
          <a:stretch/>
        </p:blipFill>
        <p:spPr>
          <a:xfrm>
            <a:off x="1153477" y="1541143"/>
            <a:ext cx="3169921" cy="3169921"/>
          </a:xfrm>
          <a:noFill/>
        </p:spPr>
      </p:pic>
      <p:sp>
        <p:nvSpPr>
          <p:cNvPr id="4" name="Text Placeholder 3">
            <a:extLst>
              <a:ext uri="{FF2B5EF4-FFF2-40B4-BE49-F238E27FC236}">
                <a16:creationId xmlns:a16="http://schemas.microsoft.com/office/drawing/2014/main" id="{DA821450-3024-4103-98AE-6D80CECEDA41}"/>
              </a:ext>
            </a:extLst>
          </p:cNvPr>
          <p:cNvSpPr>
            <a:spLocks noGrp="1"/>
          </p:cNvSpPr>
          <p:nvPr>
            <p:ph type="body" sz="quarter" idx="16"/>
          </p:nvPr>
        </p:nvSpPr>
        <p:spPr>
          <a:xfrm>
            <a:off x="6286500" y="1815147"/>
            <a:ext cx="5514975" cy="3169922"/>
          </a:xfrm>
        </p:spPr>
        <p:txBody>
          <a:bodyPr anchor="ctr" anchorCtr="0">
            <a:normAutofit/>
          </a:bodyPr>
          <a:lstStyle/>
          <a:p>
            <a:pPr marL="0" indent="0" algn="just">
              <a:buNone/>
            </a:pPr>
            <a:r>
              <a:rPr lang="en-IN" sz="2000" dirty="0">
                <a:solidFill>
                  <a:srgbClr val="767171"/>
                </a:solidFill>
                <a:effectLst/>
                <a:latin typeface="+mj-lt"/>
                <a:ea typeface="Times New Roman" panose="02020603050405020304" pitchFamily="18" charset="0"/>
              </a:rPr>
              <a:t> The main aim of the project is to design innovative software, which deals with the “</a:t>
            </a:r>
            <a:r>
              <a:rPr lang="en-IN" sz="2000" b="1" i="1" dirty="0">
                <a:solidFill>
                  <a:srgbClr val="767171"/>
                </a:solidFill>
                <a:effectLst/>
                <a:latin typeface="+mj-lt"/>
                <a:ea typeface="Times New Roman" panose="02020603050405020304" pitchFamily="18" charset="0"/>
              </a:rPr>
              <a:t>BMTC MANAGEMENT</a:t>
            </a:r>
            <a:r>
              <a:rPr lang="en-IN" sz="2000" dirty="0">
                <a:solidFill>
                  <a:srgbClr val="767171"/>
                </a:solidFill>
                <a:effectLst/>
                <a:latin typeface="+mj-lt"/>
                <a:ea typeface="Times New Roman" panose="02020603050405020304" pitchFamily="18" charset="0"/>
              </a:rPr>
              <a:t>”. The motto of the project is to simplify the job of the administrative people and to render a user-friendly software package. To Develop the records in this project like Staff details, Bus details, Student Pass, Monthly pass, Employee Pass, Day to day transactions, Salary Details and so on. </a:t>
            </a:r>
            <a:endParaRPr lang="en-IN" sz="2000" dirty="0">
              <a:solidFill>
                <a:srgbClr val="767171"/>
              </a:solidFill>
              <a:latin typeface="+mj-lt"/>
            </a:endParaRPr>
          </a:p>
          <a:p>
            <a:endParaRPr lang="en-US" sz="1600" dirty="0">
              <a:latin typeface="+mj-lt"/>
            </a:endParaRPr>
          </a:p>
        </p:txBody>
      </p:sp>
    </p:spTree>
    <p:extLst>
      <p:ext uri="{BB962C8B-B14F-4D97-AF65-F5344CB8AC3E}">
        <p14:creationId xmlns:p14="http://schemas.microsoft.com/office/powerpoint/2010/main" val="343084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727852" y="779639"/>
            <a:ext cx="5556525"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66675" y="1441498"/>
            <a:ext cx="4205538"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MISCELLANEOUS TABLE</a:t>
            </a:r>
            <a:endParaRPr lang="en-US" sz="5900" dirty="0">
              <a:solidFill>
                <a:srgbClr val="767171"/>
              </a:solidFill>
              <a:latin typeface="+mj-lt"/>
              <a:cs typeface="Times New Roman" panose="02020603050405020304" pitchFamily="18" charset="0"/>
            </a:endParaRP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7" name="Table 6">
            <a:extLst>
              <a:ext uri="{FF2B5EF4-FFF2-40B4-BE49-F238E27FC236}">
                <a16:creationId xmlns:a16="http://schemas.microsoft.com/office/drawing/2014/main" id="{CE17B7D5-5267-4558-8641-2060951741EF}"/>
              </a:ext>
            </a:extLst>
          </p:cNvPr>
          <p:cNvGraphicFramePr>
            <a:graphicFrameLocks noGrp="1"/>
          </p:cNvGraphicFramePr>
          <p:nvPr>
            <p:extLst>
              <p:ext uri="{D42A27DB-BD31-4B8C-83A1-F6EECF244321}">
                <p14:modId xmlns:p14="http://schemas.microsoft.com/office/powerpoint/2010/main" val="2388456389"/>
              </p:ext>
            </p:extLst>
          </p:nvPr>
        </p:nvGraphicFramePr>
        <p:xfrm>
          <a:off x="2352675" y="2276475"/>
          <a:ext cx="7353298" cy="2609848"/>
        </p:xfrm>
        <a:graphic>
          <a:graphicData uri="http://schemas.openxmlformats.org/drawingml/2006/table">
            <a:tbl>
              <a:tblPr firstRow="1" firstCol="1" bandRow="1">
                <a:tableStyleId>{0660B408-B3CF-4A94-85FC-2B1E0A45F4A2}</a:tableStyleId>
              </a:tblPr>
              <a:tblGrid>
                <a:gridCol w="2576661">
                  <a:extLst>
                    <a:ext uri="{9D8B030D-6E8A-4147-A177-3AD203B41FA5}">
                      <a16:colId xmlns:a16="http://schemas.microsoft.com/office/drawing/2014/main" val="3625399026"/>
                    </a:ext>
                  </a:extLst>
                </a:gridCol>
                <a:gridCol w="2282604">
                  <a:extLst>
                    <a:ext uri="{9D8B030D-6E8A-4147-A177-3AD203B41FA5}">
                      <a16:colId xmlns:a16="http://schemas.microsoft.com/office/drawing/2014/main" val="3752872980"/>
                    </a:ext>
                  </a:extLst>
                </a:gridCol>
                <a:gridCol w="2494033">
                  <a:extLst>
                    <a:ext uri="{9D8B030D-6E8A-4147-A177-3AD203B41FA5}">
                      <a16:colId xmlns:a16="http://schemas.microsoft.com/office/drawing/2014/main" val="1103797420"/>
                    </a:ext>
                  </a:extLst>
                </a:gridCol>
              </a:tblGrid>
              <a:tr h="588087">
                <a:tc>
                  <a:txBody>
                    <a:bodyPr/>
                    <a:lstStyle/>
                    <a:p>
                      <a:pPr marL="635" marR="2540" indent="-6350" algn="ctr">
                        <a:lnSpc>
                          <a:spcPct val="107000"/>
                        </a:lnSpc>
                        <a:spcAft>
                          <a:spcPts val="30"/>
                        </a:spcAft>
                      </a:pPr>
                      <a:r>
                        <a:rPr lang="en-IN" sz="1800" b="1" dirty="0">
                          <a:solidFill>
                            <a:schemeClr val="tx1"/>
                          </a:solidFill>
                          <a:effectLst/>
                        </a:rPr>
                        <a:t>Column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635" indent="-6350" algn="ctr">
                        <a:lnSpc>
                          <a:spcPct val="107000"/>
                        </a:lnSpc>
                        <a:spcAft>
                          <a:spcPts val="30"/>
                        </a:spcAft>
                      </a:pPr>
                      <a:r>
                        <a:rPr lang="en-IN" sz="1800" b="1">
                          <a:solidFill>
                            <a:schemeClr val="tx1"/>
                          </a:solidFill>
                          <a:effectLst/>
                        </a:rPr>
                        <a:t>Data Type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 marR="2540" indent="-6350" algn="ctr">
                        <a:lnSpc>
                          <a:spcPct val="107000"/>
                        </a:lnSpc>
                        <a:spcAft>
                          <a:spcPts val="30"/>
                        </a:spcAft>
                      </a:pPr>
                      <a:r>
                        <a:rPr lang="en-IN" sz="1800" b="1">
                          <a:solidFill>
                            <a:schemeClr val="tx1"/>
                          </a:solidFill>
                          <a:effectLst/>
                        </a:rPr>
                        <a:t>Constraint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188324510"/>
                  </a:ext>
                </a:extLst>
              </a:tr>
              <a:tr h="504878">
                <a:tc>
                  <a:txBody>
                    <a:bodyPr/>
                    <a:lstStyle/>
                    <a:p>
                      <a:pPr marL="6350" marR="3175" indent="-6350" algn="ctr">
                        <a:lnSpc>
                          <a:spcPct val="107000"/>
                        </a:lnSpc>
                        <a:spcAft>
                          <a:spcPts val="30"/>
                        </a:spcAft>
                      </a:pPr>
                      <a:r>
                        <a:rPr lang="en-IN" sz="1600" b="1" dirty="0" err="1">
                          <a:solidFill>
                            <a:schemeClr val="tx1"/>
                          </a:solidFill>
                          <a:effectLst/>
                        </a:rPr>
                        <a:t>Expensecode</a:t>
                      </a:r>
                      <a:r>
                        <a:rPr lang="en-IN" sz="1600" b="1" dirty="0">
                          <a:solidFill>
                            <a:schemeClr val="tx1"/>
                          </a:solidFill>
                          <a:effectLst/>
                        </a:rPr>
                        <a:t>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416309325"/>
                  </a:ext>
                </a:extLst>
              </a:tr>
              <a:tr h="507127">
                <a:tc>
                  <a:txBody>
                    <a:bodyPr/>
                    <a:lstStyle/>
                    <a:p>
                      <a:pPr marL="6350" marR="2540" indent="-6350" algn="ctr">
                        <a:lnSpc>
                          <a:spcPct val="107000"/>
                        </a:lnSpc>
                        <a:spcAft>
                          <a:spcPts val="30"/>
                        </a:spcAft>
                      </a:pPr>
                      <a:r>
                        <a:rPr lang="en-IN" sz="1600" b="1">
                          <a:solidFill>
                            <a:schemeClr val="tx1"/>
                          </a:solidFill>
                          <a:effectLst/>
                        </a:rPr>
                        <a:t>Reason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905" marR="254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418879828"/>
                  </a:ext>
                </a:extLst>
              </a:tr>
              <a:tr h="504878">
                <a:tc>
                  <a:txBody>
                    <a:bodyPr/>
                    <a:lstStyle/>
                    <a:p>
                      <a:pPr marL="6350" marR="3175" indent="-6350" algn="ctr">
                        <a:lnSpc>
                          <a:spcPct val="107000"/>
                        </a:lnSpc>
                        <a:spcAft>
                          <a:spcPts val="30"/>
                        </a:spcAft>
                      </a:pPr>
                      <a:r>
                        <a:rPr lang="en-IN" sz="1600" b="1">
                          <a:solidFill>
                            <a:schemeClr val="tx1"/>
                          </a:solidFill>
                          <a:effectLst/>
                        </a:rPr>
                        <a:t>Dateofexpense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635" indent="-6350" algn="ctr">
                        <a:lnSpc>
                          <a:spcPct val="107000"/>
                        </a:lnSpc>
                        <a:spcAft>
                          <a:spcPts val="30"/>
                        </a:spcAft>
                      </a:pPr>
                      <a:r>
                        <a:rPr lang="en-IN" sz="1600" b="1" dirty="0">
                          <a:solidFill>
                            <a:schemeClr val="tx1"/>
                          </a:solidFill>
                          <a:effectLst/>
                        </a:rPr>
                        <a:t>Numeric(18,0)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573249632"/>
                  </a:ext>
                </a:extLst>
              </a:tr>
              <a:tr h="504878">
                <a:tc>
                  <a:txBody>
                    <a:bodyPr/>
                    <a:lstStyle/>
                    <a:p>
                      <a:pPr marL="6350" marR="2540" indent="-6350" algn="ctr">
                        <a:lnSpc>
                          <a:spcPct val="107000"/>
                        </a:lnSpc>
                        <a:spcAft>
                          <a:spcPts val="30"/>
                        </a:spcAft>
                      </a:pPr>
                      <a:r>
                        <a:rPr lang="en-IN" sz="1600" b="1">
                          <a:solidFill>
                            <a:schemeClr val="tx1"/>
                          </a:solidFill>
                          <a:effectLst/>
                        </a:rPr>
                        <a:t>Amount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635" indent="-6350" algn="ctr">
                        <a:lnSpc>
                          <a:spcPct val="107000"/>
                        </a:lnSpc>
                        <a:spcAft>
                          <a:spcPts val="30"/>
                        </a:spcAft>
                      </a:pPr>
                      <a:r>
                        <a:rPr lang="en-IN" sz="1600" b="1">
                          <a:solidFill>
                            <a:schemeClr val="tx1"/>
                          </a:solidFill>
                          <a:effectLst/>
                        </a:rPr>
                        <a:t>Numeric(18,0)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664135881"/>
                  </a:ext>
                </a:extLst>
              </a:tr>
            </a:tbl>
          </a:graphicData>
        </a:graphic>
      </p:graphicFrame>
    </p:spTree>
    <p:extLst>
      <p:ext uri="{BB962C8B-B14F-4D97-AF65-F5344CB8AC3E}">
        <p14:creationId xmlns:p14="http://schemas.microsoft.com/office/powerpoint/2010/main" val="1634368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599515" y="-150804"/>
            <a:ext cx="457143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66675" y="511057"/>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SENIOR PASS TABLE</a:t>
            </a:r>
            <a:endParaRPr lang="en-US" sz="5900" dirty="0">
              <a:solidFill>
                <a:srgbClr val="767171"/>
              </a:solidFill>
              <a:latin typeface="+mj-lt"/>
              <a:cs typeface="Times New Roman" panose="02020603050405020304" pitchFamily="18" charset="0"/>
            </a:endParaRP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5" name="Table 4">
            <a:extLst>
              <a:ext uri="{FF2B5EF4-FFF2-40B4-BE49-F238E27FC236}">
                <a16:creationId xmlns:a16="http://schemas.microsoft.com/office/drawing/2014/main" id="{37F1A2AB-A77E-4E08-AAAB-4E0ED8A92A0A}"/>
              </a:ext>
            </a:extLst>
          </p:cNvPr>
          <p:cNvGraphicFramePr>
            <a:graphicFrameLocks noGrp="1"/>
          </p:cNvGraphicFramePr>
          <p:nvPr>
            <p:extLst>
              <p:ext uri="{D42A27DB-BD31-4B8C-83A1-F6EECF244321}">
                <p14:modId xmlns:p14="http://schemas.microsoft.com/office/powerpoint/2010/main" val="1022939382"/>
              </p:ext>
            </p:extLst>
          </p:nvPr>
        </p:nvGraphicFramePr>
        <p:xfrm>
          <a:off x="1685926" y="1619249"/>
          <a:ext cx="9248774" cy="4543427"/>
        </p:xfrm>
        <a:graphic>
          <a:graphicData uri="http://schemas.openxmlformats.org/drawingml/2006/table">
            <a:tbl>
              <a:tblPr firstRow="1" firstCol="1" bandRow="1">
                <a:tableStyleId>{0660B408-B3CF-4A94-85FC-2B1E0A45F4A2}</a:tableStyleId>
              </a:tblPr>
              <a:tblGrid>
                <a:gridCol w="3904970">
                  <a:extLst>
                    <a:ext uri="{9D8B030D-6E8A-4147-A177-3AD203B41FA5}">
                      <a16:colId xmlns:a16="http://schemas.microsoft.com/office/drawing/2014/main" val="3953506569"/>
                    </a:ext>
                  </a:extLst>
                </a:gridCol>
                <a:gridCol w="2750022">
                  <a:extLst>
                    <a:ext uri="{9D8B030D-6E8A-4147-A177-3AD203B41FA5}">
                      <a16:colId xmlns:a16="http://schemas.microsoft.com/office/drawing/2014/main" val="3403784821"/>
                    </a:ext>
                  </a:extLst>
                </a:gridCol>
                <a:gridCol w="2593782">
                  <a:extLst>
                    <a:ext uri="{9D8B030D-6E8A-4147-A177-3AD203B41FA5}">
                      <a16:colId xmlns:a16="http://schemas.microsoft.com/office/drawing/2014/main" val="823191499"/>
                    </a:ext>
                  </a:extLst>
                </a:gridCol>
              </a:tblGrid>
              <a:tr h="410836">
                <a:tc>
                  <a:txBody>
                    <a:bodyPr/>
                    <a:lstStyle/>
                    <a:p>
                      <a:pPr marL="635" marR="2540" indent="-6350" algn="ctr">
                        <a:lnSpc>
                          <a:spcPct val="107000"/>
                        </a:lnSpc>
                        <a:spcAft>
                          <a:spcPts val="30"/>
                        </a:spcAft>
                      </a:pPr>
                      <a:r>
                        <a:rPr lang="en-IN" sz="1800" b="1" dirty="0">
                          <a:solidFill>
                            <a:schemeClr val="tx1"/>
                          </a:solidFill>
                          <a:effectLst/>
                        </a:rPr>
                        <a:t>Column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800" b="1">
                          <a:solidFill>
                            <a:schemeClr val="tx1"/>
                          </a:solidFill>
                          <a:effectLst/>
                        </a:rPr>
                        <a:t>Data Type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635" indent="-6350" algn="ctr">
                        <a:lnSpc>
                          <a:spcPct val="107000"/>
                        </a:lnSpc>
                        <a:spcAft>
                          <a:spcPts val="30"/>
                        </a:spcAft>
                      </a:pPr>
                      <a:r>
                        <a:rPr lang="en-IN" sz="1800" b="1">
                          <a:solidFill>
                            <a:schemeClr val="tx1"/>
                          </a:solidFill>
                          <a:effectLst/>
                        </a:rPr>
                        <a:t>Constraint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313249318"/>
                  </a:ext>
                </a:extLst>
              </a:tr>
              <a:tr h="371004">
                <a:tc>
                  <a:txBody>
                    <a:bodyPr/>
                    <a:lstStyle/>
                    <a:p>
                      <a:pPr marL="6350" marR="635" indent="-6350" algn="ctr">
                        <a:lnSpc>
                          <a:spcPct val="107000"/>
                        </a:lnSpc>
                        <a:spcAft>
                          <a:spcPts val="30"/>
                        </a:spcAft>
                      </a:pPr>
                      <a:r>
                        <a:rPr lang="en-IN" sz="1600" b="1" dirty="0">
                          <a:solidFill>
                            <a:schemeClr val="tx1"/>
                          </a:solidFill>
                          <a:effectLst/>
                        </a:rPr>
                        <a:t>Pass no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135309308"/>
                  </a:ext>
                </a:extLst>
              </a:tr>
              <a:tr h="380376">
                <a:tc>
                  <a:txBody>
                    <a:bodyPr/>
                    <a:lstStyle/>
                    <a:p>
                      <a:pPr marL="6350" marR="1905" indent="-6350" algn="ctr">
                        <a:lnSpc>
                          <a:spcPct val="107000"/>
                        </a:lnSpc>
                        <a:spcAft>
                          <a:spcPts val="30"/>
                        </a:spcAft>
                      </a:pPr>
                      <a:r>
                        <a:rPr lang="en-IN" sz="1600" b="1">
                          <a:solidFill>
                            <a:schemeClr val="tx1"/>
                          </a:solidFill>
                          <a:effectLst/>
                        </a:rPr>
                        <a:t>Name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635"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085244240"/>
                  </a:ext>
                </a:extLst>
              </a:tr>
              <a:tr h="371004">
                <a:tc>
                  <a:txBody>
                    <a:bodyPr/>
                    <a:lstStyle/>
                    <a:p>
                      <a:pPr marL="6350" marR="1905" indent="-6350" algn="ctr">
                        <a:lnSpc>
                          <a:spcPct val="107000"/>
                        </a:lnSpc>
                        <a:spcAft>
                          <a:spcPts val="30"/>
                        </a:spcAft>
                      </a:pPr>
                      <a:r>
                        <a:rPr lang="en-IN" sz="1600" b="1">
                          <a:solidFill>
                            <a:schemeClr val="tx1"/>
                          </a:solidFill>
                          <a:effectLst/>
                        </a:rPr>
                        <a:t>Father name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458171230"/>
                  </a:ext>
                </a:extLst>
              </a:tr>
              <a:tr h="380376">
                <a:tc>
                  <a:txBody>
                    <a:bodyPr/>
                    <a:lstStyle/>
                    <a:p>
                      <a:pPr marL="6350" marR="635" indent="-6350" algn="ctr">
                        <a:lnSpc>
                          <a:spcPct val="107000"/>
                        </a:lnSpc>
                        <a:spcAft>
                          <a:spcPts val="30"/>
                        </a:spcAft>
                      </a:pPr>
                      <a:r>
                        <a:rPr lang="en-IN" sz="1600" b="1" dirty="0">
                          <a:solidFill>
                            <a:schemeClr val="tx1"/>
                          </a:solidFill>
                          <a:effectLst/>
                        </a:rPr>
                        <a:t>DOB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965152953"/>
                  </a:ext>
                </a:extLst>
              </a:tr>
              <a:tr h="369442">
                <a:tc>
                  <a:txBody>
                    <a:bodyPr/>
                    <a:lstStyle/>
                    <a:p>
                      <a:pPr marL="6350" marR="2540" indent="-6350" algn="ctr">
                        <a:lnSpc>
                          <a:spcPct val="107000"/>
                        </a:lnSpc>
                        <a:spcAft>
                          <a:spcPts val="30"/>
                        </a:spcAft>
                      </a:pPr>
                      <a:r>
                        <a:rPr lang="en-IN" sz="1600" b="1">
                          <a:solidFill>
                            <a:schemeClr val="tx1"/>
                          </a:solidFill>
                          <a:effectLst/>
                        </a:rPr>
                        <a:t>Source Address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905"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462268974"/>
                  </a:ext>
                </a:extLst>
              </a:tr>
              <a:tr h="371004">
                <a:tc>
                  <a:txBody>
                    <a:bodyPr/>
                    <a:lstStyle/>
                    <a:p>
                      <a:pPr marL="6350" marR="1270" indent="-6350" algn="ctr">
                        <a:lnSpc>
                          <a:spcPct val="107000"/>
                        </a:lnSpc>
                        <a:spcAft>
                          <a:spcPts val="30"/>
                        </a:spcAft>
                      </a:pPr>
                      <a:r>
                        <a:rPr lang="en-IN" sz="1600" b="1">
                          <a:solidFill>
                            <a:schemeClr val="tx1"/>
                          </a:solidFill>
                          <a:effectLst/>
                        </a:rPr>
                        <a:t>Contact no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69679666"/>
                  </a:ext>
                </a:extLst>
              </a:tr>
              <a:tr h="381157">
                <a:tc>
                  <a:txBody>
                    <a:bodyPr/>
                    <a:lstStyle/>
                    <a:p>
                      <a:pPr marL="6350" marR="3175" indent="-6350" algn="ctr">
                        <a:lnSpc>
                          <a:spcPct val="107000"/>
                        </a:lnSpc>
                        <a:spcAft>
                          <a:spcPts val="30"/>
                        </a:spcAft>
                      </a:pPr>
                      <a:r>
                        <a:rPr lang="en-IN" sz="1600" b="1">
                          <a:solidFill>
                            <a:schemeClr val="tx1"/>
                          </a:solidFill>
                          <a:effectLst/>
                        </a:rPr>
                        <a:t>Gender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907270196"/>
                  </a:ext>
                </a:extLst>
              </a:tr>
              <a:tr h="371004">
                <a:tc>
                  <a:txBody>
                    <a:bodyPr/>
                    <a:lstStyle/>
                    <a:p>
                      <a:pPr marL="6350" marR="1270" indent="-6350" algn="ctr">
                        <a:lnSpc>
                          <a:spcPct val="107000"/>
                        </a:lnSpc>
                        <a:spcAft>
                          <a:spcPts val="30"/>
                        </a:spcAft>
                      </a:pPr>
                      <a:r>
                        <a:rPr lang="en-IN" sz="1600" b="1">
                          <a:solidFill>
                            <a:schemeClr val="tx1"/>
                          </a:solidFill>
                          <a:effectLst/>
                        </a:rPr>
                        <a:t>Aadhar card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097710045"/>
                  </a:ext>
                </a:extLst>
              </a:tr>
              <a:tr h="395216">
                <a:tc>
                  <a:txBody>
                    <a:bodyPr/>
                    <a:lstStyle/>
                    <a:p>
                      <a:pPr marL="6350" marR="3810" indent="-6350" algn="ctr">
                        <a:lnSpc>
                          <a:spcPct val="107000"/>
                        </a:lnSpc>
                        <a:spcAft>
                          <a:spcPts val="30"/>
                        </a:spcAft>
                      </a:pPr>
                      <a:r>
                        <a:rPr lang="en-IN" sz="1600" b="1">
                          <a:solidFill>
                            <a:schemeClr val="tx1"/>
                          </a:solidFill>
                          <a:effectLst/>
                        </a:rPr>
                        <a:t>Destination Address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326268641"/>
                  </a:ext>
                </a:extLst>
              </a:tr>
              <a:tr h="371004">
                <a:tc>
                  <a:txBody>
                    <a:bodyPr/>
                    <a:lstStyle/>
                    <a:p>
                      <a:pPr marL="6350" marR="1270" indent="-6350" algn="ctr">
                        <a:lnSpc>
                          <a:spcPct val="107000"/>
                        </a:lnSpc>
                        <a:spcAft>
                          <a:spcPts val="30"/>
                        </a:spcAft>
                      </a:pPr>
                      <a:r>
                        <a:rPr lang="en-IN" sz="1600" b="1">
                          <a:solidFill>
                            <a:schemeClr val="tx1"/>
                          </a:solidFill>
                          <a:effectLst/>
                        </a:rPr>
                        <a:t>Age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774277985"/>
                  </a:ext>
                </a:extLst>
              </a:tr>
              <a:tr h="371004">
                <a:tc>
                  <a:txBody>
                    <a:bodyPr/>
                    <a:lstStyle/>
                    <a:p>
                      <a:pPr marL="6350" marR="1905" indent="-6350" algn="ctr">
                        <a:lnSpc>
                          <a:spcPct val="107000"/>
                        </a:lnSpc>
                        <a:spcAft>
                          <a:spcPts val="30"/>
                        </a:spcAft>
                      </a:pPr>
                      <a:r>
                        <a:rPr lang="en-IN" sz="1600" b="1">
                          <a:solidFill>
                            <a:schemeClr val="tx1"/>
                          </a:solidFill>
                          <a:effectLst/>
                        </a:rPr>
                        <a:t>Fees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numeric(18, 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602122384"/>
                  </a:ext>
                </a:extLst>
              </a:tr>
            </a:tbl>
          </a:graphicData>
        </a:graphic>
      </p:graphicFrame>
    </p:spTree>
    <p:extLst>
      <p:ext uri="{BB962C8B-B14F-4D97-AF65-F5344CB8AC3E}">
        <p14:creationId xmlns:p14="http://schemas.microsoft.com/office/powerpoint/2010/main" val="311696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571806" y="-150804"/>
            <a:ext cx="457143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47625" y="511057"/>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INCOME PASS TABLE</a:t>
            </a:r>
            <a:endParaRPr lang="en-US" sz="5900" dirty="0">
              <a:solidFill>
                <a:srgbClr val="767171"/>
              </a:solidFill>
              <a:latin typeface="+mj-lt"/>
              <a:cs typeface="Times New Roman" panose="02020603050405020304" pitchFamily="18" charset="0"/>
            </a:endParaRP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6" name="Table 5">
            <a:extLst>
              <a:ext uri="{FF2B5EF4-FFF2-40B4-BE49-F238E27FC236}">
                <a16:creationId xmlns:a16="http://schemas.microsoft.com/office/drawing/2014/main" id="{F2695891-4E35-4019-B493-A8910E21E53F}"/>
              </a:ext>
            </a:extLst>
          </p:cNvPr>
          <p:cNvGraphicFramePr>
            <a:graphicFrameLocks noGrp="1"/>
          </p:cNvGraphicFramePr>
          <p:nvPr>
            <p:extLst>
              <p:ext uri="{D42A27DB-BD31-4B8C-83A1-F6EECF244321}">
                <p14:modId xmlns:p14="http://schemas.microsoft.com/office/powerpoint/2010/main" val="2594893493"/>
              </p:ext>
            </p:extLst>
          </p:nvPr>
        </p:nvGraphicFramePr>
        <p:xfrm>
          <a:off x="1990725" y="1762125"/>
          <a:ext cx="7877176" cy="4057650"/>
        </p:xfrm>
        <a:graphic>
          <a:graphicData uri="http://schemas.openxmlformats.org/drawingml/2006/table">
            <a:tbl>
              <a:tblPr firstRow="1" firstCol="1" bandRow="1">
                <a:tableStyleId>{0660B408-B3CF-4A94-85FC-2B1E0A45F4A2}</a:tableStyleId>
              </a:tblPr>
              <a:tblGrid>
                <a:gridCol w="2624852">
                  <a:extLst>
                    <a:ext uri="{9D8B030D-6E8A-4147-A177-3AD203B41FA5}">
                      <a16:colId xmlns:a16="http://schemas.microsoft.com/office/drawing/2014/main" val="3216205797"/>
                    </a:ext>
                  </a:extLst>
                </a:gridCol>
                <a:gridCol w="2624852">
                  <a:extLst>
                    <a:ext uri="{9D8B030D-6E8A-4147-A177-3AD203B41FA5}">
                      <a16:colId xmlns:a16="http://schemas.microsoft.com/office/drawing/2014/main" val="3139562815"/>
                    </a:ext>
                  </a:extLst>
                </a:gridCol>
                <a:gridCol w="2627472">
                  <a:extLst>
                    <a:ext uri="{9D8B030D-6E8A-4147-A177-3AD203B41FA5}">
                      <a16:colId xmlns:a16="http://schemas.microsoft.com/office/drawing/2014/main" val="3193946932"/>
                    </a:ext>
                  </a:extLst>
                </a:gridCol>
              </a:tblGrid>
              <a:tr h="575874">
                <a:tc>
                  <a:txBody>
                    <a:bodyPr/>
                    <a:lstStyle/>
                    <a:p>
                      <a:pPr marL="6350" marR="1270" indent="-6350" algn="ctr">
                        <a:lnSpc>
                          <a:spcPct val="107000"/>
                        </a:lnSpc>
                        <a:spcAft>
                          <a:spcPts val="30"/>
                        </a:spcAft>
                      </a:pPr>
                      <a:r>
                        <a:rPr lang="en-IN" sz="1800" b="1" dirty="0">
                          <a:solidFill>
                            <a:schemeClr val="tx1"/>
                          </a:solidFill>
                          <a:effectLst/>
                        </a:rPr>
                        <a:t>Column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 marR="2540" indent="-6350" algn="ctr">
                        <a:lnSpc>
                          <a:spcPct val="107000"/>
                        </a:lnSpc>
                        <a:spcAft>
                          <a:spcPts val="30"/>
                        </a:spcAft>
                      </a:pPr>
                      <a:r>
                        <a:rPr lang="en-IN" sz="1800" b="1">
                          <a:solidFill>
                            <a:schemeClr val="tx1"/>
                          </a:solidFill>
                          <a:effectLst/>
                        </a:rPr>
                        <a:t>Data Type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 marR="2540" indent="-6350" algn="ctr">
                        <a:lnSpc>
                          <a:spcPct val="107000"/>
                        </a:lnSpc>
                        <a:spcAft>
                          <a:spcPts val="30"/>
                        </a:spcAft>
                      </a:pPr>
                      <a:r>
                        <a:rPr lang="en-IN" sz="1800" b="1">
                          <a:solidFill>
                            <a:schemeClr val="tx1"/>
                          </a:solidFill>
                          <a:effectLst/>
                        </a:rPr>
                        <a:t>Constraints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96027394"/>
                  </a:ext>
                </a:extLst>
              </a:tr>
              <a:tr h="498502">
                <a:tc>
                  <a:txBody>
                    <a:bodyPr/>
                    <a:lstStyle/>
                    <a:p>
                      <a:pPr marL="6350" marR="1905" indent="-6350" algn="ctr">
                        <a:lnSpc>
                          <a:spcPct val="107000"/>
                        </a:lnSpc>
                        <a:spcAft>
                          <a:spcPts val="30"/>
                        </a:spcAft>
                      </a:pPr>
                      <a:r>
                        <a:rPr lang="en-IN" sz="1600" b="1">
                          <a:solidFill>
                            <a:schemeClr val="tx1"/>
                          </a:solidFill>
                          <a:effectLst/>
                        </a:rPr>
                        <a:t>Income ID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884932597"/>
                  </a:ext>
                </a:extLst>
              </a:tr>
              <a:tr h="496291">
                <a:tc>
                  <a:txBody>
                    <a:bodyPr/>
                    <a:lstStyle/>
                    <a:p>
                      <a:pPr marL="635" marR="2540" indent="-6350" algn="ctr">
                        <a:lnSpc>
                          <a:spcPct val="107000"/>
                        </a:lnSpc>
                        <a:spcAft>
                          <a:spcPts val="30"/>
                        </a:spcAft>
                      </a:pPr>
                      <a:r>
                        <a:rPr lang="en-IN" sz="1600" b="1" dirty="0">
                          <a:solidFill>
                            <a:schemeClr val="tx1"/>
                          </a:solidFill>
                          <a:effectLst/>
                        </a:rPr>
                        <a:t>Student Pass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4212223836"/>
                  </a:ext>
                </a:extLst>
              </a:tr>
              <a:tr h="496291">
                <a:tc>
                  <a:txBody>
                    <a:bodyPr/>
                    <a:lstStyle/>
                    <a:p>
                      <a:pPr marL="6350" marR="635" indent="-6350" algn="ctr">
                        <a:lnSpc>
                          <a:spcPct val="107000"/>
                        </a:lnSpc>
                        <a:spcAft>
                          <a:spcPts val="30"/>
                        </a:spcAft>
                      </a:pPr>
                      <a:r>
                        <a:rPr lang="en-IN" sz="1600" b="1">
                          <a:solidFill>
                            <a:schemeClr val="tx1"/>
                          </a:solidFill>
                          <a:effectLst/>
                        </a:rPr>
                        <a:t>Senior Pass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215265723"/>
                  </a:ext>
                </a:extLst>
              </a:tr>
              <a:tr h="499608">
                <a:tc>
                  <a:txBody>
                    <a:bodyPr/>
                    <a:lstStyle/>
                    <a:p>
                      <a:pPr marL="6350" marR="635" indent="-6350" algn="ctr">
                        <a:lnSpc>
                          <a:spcPct val="107000"/>
                        </a:lnSpc>
                        <a:spcAft>
                          <a:spcPts val="30"/>
                        </a:spcAft>
                      </a:pPr>
                      <a:r>
                        <a:rPr lang="en-IN" sz="1600" b="1">
                          <a:solidFill>
                            <a:schemeClr val="tx1"/>
                          </a:solidFill>
                          <a:effectLst/>
                        </a:rPr>
                        <a:t>Employee Pass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413274477"/>
                  </a:ext>
                </a:extLst>
              </a:tr>
              <a:tr h="496291">
                <a:tc>
                  <a:txBody>
                    <a:bodyPr/>
                    <a:lstStyle/>
                    <a:p>
                      <a:pPr marL="6350" marR="635" indent="-6350" algn="ctr">
                        <a:lnSpc>
                          <a:spcPct val="107000"/>
                        </a:lnSpc>
                        <a:spcAft>
                          <a:spcPts val="30"/>
                        </a:spcAft>
                      </a:pPr>
                      <a:r>
                        <a:rPr lang="en-IN" sz="1600" b="1">
                          <a:solidFill>
                            <a:schemeClr val="tx1"/>
                          </a:solidFill>
                          <a:effectLst/>
                        </a:rPr>
                        <a:t>Monthly Pass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363236326"/>
                  </a:ext>
                </a:extLst>
              </a:tr>
              <a:tr h="496291">
                <a:tc>
                  <a:txBody>
                    <a:bodyPr/>
                    <a:lstStyle/>
                    <a:p>
                      <a:pPr marL="6350" marR="2540" indent="-6350" algn="ctr">
                        <a:lnSpc>
                          <a:spcPct val="107000"/>
                        </a:lnSpc>
                        <a:spcAft>
                          <a:spcPts val="30"/>
                        </a:spcAft>
                      </a:pPr>
                      <a:r>
                        <a:rPr lang="en-IN" sz="1600" b="1">
                          <a:solidFill>
                            <a:schemeClr val="tx1"/>
                          </a:solidFill>
                          <a:effectLst/>
                        </a:rPr>
                        <a:t>Total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Numeric(18,0)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015070228"/>
                  </a:ext>
                </a:extLst>
              </a:tr>
              <a:tr h="498502">
                <a:tc>
                  <a:txBody>
                    <a:bodyPr/>
                    <a:lstStyle/>
                    <a:p>
                      <a:pPr marL="6350" marR="3175" indent="-6350" algn="ctr">
                        <a:lnSpc>
                          <a:spcPct val="107000"/>
                        </a:lnSpc>
                        <a:spcAft>
                          <a:spcPts val="30"/>
                        </a:spcAft>
                      </a:pPr>
                      <a:r>
                        <a:rPr lang="en-IN" sz="1600" b="1" dirty="0">
                          <a:solidFill>
                            <a:schemeClr val="tx1"/>
                          </a:solidFill>
                          <a:effectLst/>
                        </a:rPr>
                        <a:t>Date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063836830"/>
                  </a:ext>
                </a:extLst>
              </a:tr>
            </a:tbl>
          </a:graphicData>
        </a:graphic>
      </p:graphicFrame>
    </p:spTree>
    <p:extLst>
      <p:ext uri="{BB962C8B-B14F-4D97-AF65-F5344CB8AC3E}">
        <p14:creationId xmlns:p14="http://schemas.microsoft.com/office/powerpoint/2010/main" val="1454955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599515" y="-150804"/>
            <a:ext cx="457143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66675" y="511057"/>
            <a:ext cx="3562349" cy="51577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STAFF DETAILS TABLE</a:t>
            </a:r>
            <a:endParaRPr lang="en-US" sz="5900" dirty="0">
              <a:solidFill>
                <a:srgbClr val="767171"/>
              </a:solidFill>
              <a:latin typeface="+mj-lt"/>
              <a:cs typeface="Times New Roman" panose="02020603050405020304" pitchFamily="18" charset="0"/>
            </a:endParaRP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graphicFrame>
        <p:nvGraphicFramePr>
          <p:cNvPr id="6" name="Table 5">
            <a:extLst>
              <a:ext uri="{FF2B5EF4-FFF2-40B4-BE49-F238E27FC236}">
                <a16:creationId xmlns:a16="http://schemas.microsoft.com/office/drawing/2014/main" id="{97C433E9-BD97-4E6B-8C32-60FAD4B305EA}"/>
              </a:ext>
            </a:extLst>
          </p:cNvPr>
          <p:cNvGraphicFramePr>
            <a:graphicFrameLocks noGrp="1"/>
          </p:cNvGraphicFramePr>
          <p:nvPr>
            <p:extLst>
              <p:ext uri="{D42A27DB-BD31-4B8C-83A1-F6EECF244321}">
                <p14:modId xmlns:p14="http://schemas.microsoft.com/office/powerpoint/2010/main" val="2760822325"/>
              </p:ext>
            </p:extLst>
          </p:nvPr>
        </p:nvGraphicFramePr>
        <p:xfrm>
          <a:off x="2095500" y="1590674"/>
          <a:ext cx="7943850" cy="4657729"/>
        </p:xfrm>
        <a:graphic>
          <a:graphicData uri="http://schemas.openxmlformats.org/drawingml/2006/table">
            <a:tbl>
              <a:tblPr firstRow="1" firstCol="1" bandRow="1">
                <a:tableStyleId>{0660B408-B3CF-4A94-85FC-2B1E0A45F4A2}</a:tableStyleId>
              </a:tblPr>
              <a:tblGrid>
                <a:gridCol w="3118880">
                  <a:extLst>
                    <a:ext uri="{9D8B030D-6E8A-4147-A177-3AD203B41FA5}">
                      <a16:colId xmlns:a16="http://schemas.microsoft.com/office/drawing/2014/main" val="877680596"/>
                    </a:ext>
                  </a:extLst>
                </a:gridCol>
                <a:gridCol w="2371968">
                  <a:extLst>
                    <a:ext uri="{9D8B030D-6E8A-4147-A177-3AD203B41FA5}">
                      <a16:colId xmlns:a16="http://schemas.microsoft.com/office/drawing/2014/main" val="4040223691"/>
                    </a:ext>
                  </a:extLst>
                </a:gridCol>
                <a:gridCol w="2453002">
                  <a:extLst>
                    <a:ext uri="{9D8B030D-6E8A-4147-A177-3AD203B41FA5}">
                      <a16:colId xmlns:a16="http://schemas.microsoft.com/office/drawing/2014/main" val="3038676214"/>
                    </a:ext>
                  </a:extLst>
                </a:gridCol>
              </a:tblGrid>
              <a:tr h="446989">
                <a:tc>
                  <a:txBody>
                    <a:bodyPr/>
                    <a:lstStyle/>
                    <a:p>
                      <a:pPr marL="635" marR="2540" indent="-6350" algn="ctr">
                        <a:lnSpc>
                          <a:spcPct val="107000"/>
                        </a:lnSpc>
                        <a:spcAft>
                          <a:spcPts val="30"/>
                        </a:spcAft>
                      </a:pPr>
                      <a:r>
                        <a:rPr lang="en-IN" sz="1800" b="1" dirty="0">
                          <a:solidFill>
                            <a:schemeClr val="tx1"/>
                          </a:solidFill>
                          <a:effectLst/>
                        </a:rPr>
                        <a:t>Column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1270" marR="2540" indent="-6350" algn="ctr">
                        <a:lnSpc>
                          <a:spcPct val="107000"/>
                        </a:lnSpc>
                        <a:spcAft>
                          <a:spcPts val="30"/>
                        </a:spcAft>
                      </a:pPr>
                      <a:r>
                        <a:rPr lang="en-IN" sz="1800" b="1">
                          <a:solidFill>
                            <a:schemeClr val="tx1"/>
                          </a:solidFill>
                          <a:effectLst/>
                        </a:rPr>
                        <a:t>Data Type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800" b="1">
                          <a:solidFill>
                            <a:schemeClr val="tx1"/>
                          </a:solidFill>
                          <a:effectLst/>
                        </a:rPr>
                        <a:t>Constraints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891836893"/>
                  </a:ext>
                </a:extLst>
              </a:tr>
              <a:tr h="381070">
                <a:tc>
                  <a:txBody>
                    <a:bodyPr/>
                    <a:lstStyle/>
                    <a:p>
                      <a:pPr marL="6350" marR="1905" indent="-6350" algn="ctr">
                        <a:lnSpc>
                          <a:spcPct val="107000"/>
                        </a:lnSpc>
                        <a:spcAft>
                          <a:spcPts val="30"/>
                        </a:spcAft>
                      </a:pPr>
                      <a:r>
                        <a:rPr lang="en-IN" sz="1600" b="1">
                          <a:solidFill>
                            <a:schemeClr val="tx1"/>
                          </a:solidFill>
                          <a:effectLst/>
                        </a:rPr>
                        <a:t>Staff ID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291912584"/>
                  </a:ext>
                </a:extLst>
              </a:tr>
              <a:tr h="383780">
                <a:tc>
                  <a:txBody>
                    <a:bodyPr/>
                    <a:lstStyle/>
                    <a:p>
                      <a:pPr marL="6350" marR="3175" indent="-6350" algn="ctr">
                        <a:lnSpc>
                          <a:spcPct val="107000"/>
                        </a:lnSpc>
                        <a:spcAft>
                          <a:spcPts val="30"/>
                        </a:spcAft>
                      </a:pPr>
                      <a:r>
                        <a:rPr lang="en-IN" sz="1600" b="1" dirty="0">
                          <a:solidFill>
                            <a:schemeClr val="tx1"/>
                          </a:solidFill>
                          <a:effectLst/>
                        </a:rPr>
                        <a:t>Staff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060399454"/>
                  </a:ext>
                </a:extLst>
              </a:tr>
              <a:tr h="381070">
                <a:tc>
                  <a:txBody>
                    <a:bodyPr/>
                    <a:lstStyle/>
                    <a:p>
                      <a:pPr marL="6350" marR="3810" indent="-6350" algn="ctr">
                        <a:lnSpc>
                          <a:spcPct val="107000"/>
                        </a:lnSpc>
                        <a:spcAft>
                          <a:spcPts val="30"/>
                        </a:spcAft>
                      </a:pPr>
                      <a:r>
                        <a:rPr lang="en-IN" sz="1600" b="1">
                          <a:solidFill>
                            <a:schemeClr val="tx1"/>
                          </a:solidFill>
                          <a:effectLst/>
                        </a:rPr>
                        <a:t>Address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41011410"/>
                  </a:ext>
                </a:extLst>
              </a:tr>
              <a:tr h="383780">
                <a:tc>
                  <a:txBody>
                    <a:bodyPr/>
                    <a:lstStyle/>
                    <a:p>
                      <a:pPr marL="6350" marR="635" indent="-6350" algn="ctr">
                        <a:lnSpc>
                          <a:spcPct val="107000"/>
                        </a:lnSpc>
                        <a:spcAft>
                          <a:spcPts val="30"/>
                        </a:spcAft>
                      </a:pPr>
                      <a:r>
                        <a:rPr lang="en-IN" sz="1600" b="1">
                          <a:solidFill>
                            <a:schemeClr val="tx1"/>
                          </a:solidFill>
                          <a:effectLst/>
                        </a:rPr>
                        <a:t>Contact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800696461"/>
                  </a:ext>
                </a:extLst>
              </a:tr>
              <a:tr h="383780">
                <a:tc>
                  <a:txBody>
                    <a:bodyPr/>
                    <a:lstStyle/>
                    <a:p>
                      <a:pPr marL="6350" marR="1905" indent="-6350" algn="ctr">
                        <a:lnSpc>
                          <a:spcPct val="107000"/>
                        </a:lnSpc>
                        <a:spcAft>
                          <a:spcPts val="30"/>
                        </a:spcAft>
                      </a:pPr>
                      <a:r>
                        <a:rPr lang="en-IN" sz="1600" b="1">
                          <a:solidFill>
                            <a:schemeClr val="tx1"/>
                          </a:solidFill>
                          <a:effectLst/>
                        </a:rPr>
                        <a:t>Email ID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556467415"/>
                  </a:ext>
                </a:extLst>
              </a:tr>
              <a:tr h="381070">
                <a:tc>
                  <a:txBody>
                    <a:bodyPr/>
                    <a:lstStyle/>
                    <a:p>
                      <a:pPr marL="6350" marR="635" indent="-6350" algn="ctr">
                        <a:lnSpc>
                          <a:spcPct val="107000"/>
                        </a:lnSpc>
                        <a:spcAft>
                          <a:spcPts val="30"/>
                        </a:spcAft>
                      </a:pPr>
                      <a:r>
                        <a:rPr lang="en-IN" sz="1600" b="1">
                          <a:solidFill>
                            <a:schemeClr val="tx1"/>
                          </a:solidFill>
                          <a:effectLst/>
                        </a:rPr>
                        <a:t>Designation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292190779"/>
                  </a:ext>
                </a:extLst>
              </a:tr>
              <a:tr h="383780">
                <a:tc>
                  <a:txBody>
                    <a:bodyPr/>
                    <a:lstStyle/>
                    <a:p>
                      <a:pPr marL="6350" marR="2540" indent="-6350" algn="ctr">
                        <a:lnSpc>
                          <a:spcPct val="107000"/>
                        </a:lnSpc>
                        <a:spcAft>
                          <a:spcPts val="30"/>
                        </a:spcAft>
                      </a:pPr>
                      <a:r>
                        <a:rPr lang="en-IN" sz="1600" b="1">
                          <a:solidFill>
                            <a:schemeClr val="tx1"/>
                          </a:solidFill>
                          <a:effectLst/>
                        </a:rPr>
                        <a:t>Date of Joining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295844088"/>
                  </a:ext>
                </a:extLst>
              </a:tr>
              <a:tr h="383780">
                <a:tc>
                  <a:txBody>
                    <a:bodyPr/>
                    <a:lstStyle/>
                    <a:p>
                      <a:pPr marL="6350" marR="1270" indent="-6350" algn="ctr">
                        <a:lnSpc>
                          <a:spcPct val="107000"/>
                        </a:lnSpc>
                        <a:spcAft>
                          <a:spcPts val="30"/>
                        </a:spcAft>
                      </a:pPr>
                      <a:r>
                        <a:rPr lang="en-IN" sz="1600" b="1">
                          <a:solidFill>
                            <a:schemeClr val="tx1"/>
                          </a:solidFill>
                          <a:effectLst/>
                        </a:rPr>
                        <a:t>Age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numeric(18, 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4023720220"/>
                  </a:ext>
                </a:extLst>
              </a:tr>
              <a:tr h="381070">
                <a:tc>
                  <a:txBody>
                    <a:bodyPr/>
                    <a:lstStyle/>
                    <a:p>
                      <a:pPr marL="6350" marR="3175" indent="-6350" algn="ctr">
                        <a:lnSpc>
                          <a:spcPct val="107000"/>
                        </a:lnSpc>
                        <a:spcAft>
                          <a:spcPts val="30"/>
                        </a:spcAft>
                      </a:pPr>
                      <a:r>
                        <a:rPr lang="en-IN" sz="1600" b="1">
                          <a:solidFill>
                            <a:schemeClr val="tx1"/>
                          </a:solidFill>
                          <a:effectLst/>
                        </a:rPr>
                        <a:t>Gender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717600401"/>
                  </a:ext>
                </a:extLst>
              </a:tr>
              <a:tr h="383780">
                <a:tc>
                  <a:txBody>
                    <a:bodyPr/>
                    <a:lstStyle/>
                    <a:p>
                      <a:pPr marL="6350" marR="635" indent="-6350" algn="ctr">
                        <a:lnSpc>
                          <a:spcPct val="107000"/>
                        </a:lnSpc>
                        <a:spcAft>
                          <a:spcPts val="30"/>
                        </a:spcAft>
                      </a:pPr>
                      <a:r>
                        <a:rPr lang="en-IN" sz="1600" b="1">
                          <a:solidFill>
                            <a:schemeClr val="tx1"/>
                          </a:solidFill>
                          <a:effectLst/>
                        </a:rPr>
                        <a:t>Salary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652817965"/>
                  </a:ext>
                </a:extLst>
              </a:tr>
              <a:tr h="383780">
                <a:tc>
                  <a:txBody>
                    <a:bodyPr/>
                    <a:lstStyle/>
                    <a:p>
                      <a:pPr marL="6350" marR="2540" indent="-6350" algn="ctr">
                        <a:lnSpc>
                          <a:spcPct val="107000"/>
                        </a:lnSpc>
                        <a:spcAft>
                          <a:spcPts val="30"/>
                        </a:spcAft>
                      </a:pPr>
                      <a:r>
                        <a:rPr lang="en-IN" sz="1600" b="1">
                          <a:solidFill>
                            <a:schemeClr val="tx1"/>
                          </a:solidFill>
                          <a:effectLst/>
                        </a:rPr>
                        <a:t>Depot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569119597"/>
                  </a:ext>
                </a:extLst>
              </a:tr>
            </a:tbl>
          </a:graphicData>
        </a:graphic>
      </p:graphicFrame>
    </p:spTree>
    <p:extLst>
      <p:ext uri="{BB962C8B-B14F-4D97-AF65-F5344CB8AC3E}">
        <p14:creationId xmlns:p14="http://schemas.microsoft.com/office/powerpoint/2010/main" val="214553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Minus Sign 2">
            <a:extLst>
              <a:ext uri="{FF2B5EF4-FFF2-40B4-BE49-F238E27FC236}">
                <a16:creationId xmlns:a16="http://schemas.microsoft.com/office/drawing/2014/main" id="{B91D9E98-A8B8-4036-9621-9ECE2E13095E}"/>
              </a:ext>
            </a:extLst>
          </p:cNvPr>
          <p:cNvSpPr/>
          <p:nvPr/>
        </p:nvSpPr>
        <p:spPr>
          <a:xfrm>
            <a:off x="-599515" y="-150804"/>
            <a:ext cx="457143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594DC8F3-99D7-43F7-8D8B-7E8A179476BE}"/>
              </a:ext>
            </a:extLst>
          </p:cNvPr>
          <p:cNvSpPr txBox="1">
            <a:spLocks/>
          </p:cNvSpPr>
          <p:nvPr/>
        </p:nvSpPr>
        <p:spPr>
          <a:xfrm>
            <a:off x="-66675" y="511057"/>
            <a:ext cx="3771900"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STAFF SALARY TABLE</a:t>
            </a:r>
            <a:endParaRPr lang="en-US" sz="5900" dirty="0">
              <a:solidFill>
                <a:srgbClr val="767171"/>
              </a:solidFill>
              <a:latin typeface="+mj-lt"/>
              <a:cs typeface="Times New Roman" panose="02020603050405020304" pitchFamily="18" charset="0"/>
            </a:endParaRPr>
          </a:p>
        </p:txBody>
      </p:sp>
      <p:graphicFrame>
        <p:nvGraphicFramePr>
          <p:cNvPr id="5" name="Table 4">
            <a:extLst>
              <a:ext uri="{FF2B5EF4-FFF2-40B4-BE49-F238E27FC236}">
                <a16:creationId xmlns:a16="http://schemas.microsoft.com/office/drawing/2014/main" id="{0BC65C02-EFAF-4089-BDC6-AE7D533AE615}"/>
              </a:ext>
            </a:extLst>
          </p:cNvPr>
          <p:cNvGraphicFramePr>
            <a:graphicFrameLocks noGrp="1"/>
          </p:cNvGraphicFramePr>
          <p:nvPr>
            <p:extLst>
              <p:ext uri="{D42A27DB-BD31-4B8C-83A1-F6EECF244321}">
                <p14:modId xmlns:p14="http://schemas.microsoft.com/office/powerpoint/2010/main" val="3173411937"/>
              </p:ext>
            </p:extLst>
          </p:nvPr>
        </p:nvGraphicFramePr>
        <p:xfrm>
          <a:off x="1952624" y="1762126"/>
          <a:ext cx="7800975" cy="3914773"/>
        </p:xfrm>
        <a:graphic>
          <a:graphicData uri="http://schemas.openxmlformats.org/drawingml/2006/table">
            <a:tbl>
              <a:tblPr firstRow="1" firstCol="1" bandRow="1">
                <a:tableStyleId>{0660B408-B3CF-4A94-85FC-2B1E0A45F4A2}</a:tableStyleId>
              </a:tblPr>
              <a:tblGrid>
                <a:gridCol w="3062785">
                  <a:extLst>
                    <a:ext uri="{9D8B030D-6E8A-4147-A177-3AD203B41FA5}">
                      <a16:colId xmlns:a16="http://schemas.microsoft.com/office/drawing/2014/main" val="3272420183"/>
                    </a:ext>
                  </a:extLst>
                </a:gridCol>
                <a:gridCol w="2329307">
                  <a:extLst>
                    <a:ext uri="{9D8B030D-6E8A-4147-A177-3AD203B41FA5}">
                      <a16:colId xmlns:a16="http://schemas.microsoft.com/office/drawing/2014/main" val="2549803277"/>
                    </a:ext>
                  </a:extLst>
                </a:gridCol>
                <a:gridCol w="2408883">
                  <a:extLst>
                    <a:ext uri="{9D8B030D-6E8A-4147-A177-3AD203B41FA5}">
                      <a16:colId xmlns:a16="http://schemas.microsoft.com/office/drawing/2014/main" val="2971147398"/>
                    </a:ext>
                  </a:extLst>
                </a:gridCol>
              </a:tblGrid>
              <a:tr h="497786">
                <a:tc>
                  <a:txBody>
                    <a:bodyPr/>
                    <a:lstStyle/>
                    <a:p>
                      <a:pPr marL="635" marR="2540" indent="-6350" algn="ctr">
                        <a:lnSpc>
                          <a:spcPct val="107000"/>
                        </a:lnSpc>
                        <a:spcAft>
                          <a:spcPts val="30"/>
                        </a:spcAft>
                      </a:pPr>
                      <a:r>
                        <a:rPr lang="en-IN" sz="1800" b="1" dirty="0">
                          <a:solidFill>
                            <a:schemeClr val="tx1"/>
                          </a:solidFill>
                          <a:effectLst/>
                        </a:rPr>
                        <a:t>Column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 marR="2540" indent="-6350" algn="ctr">
                        <a:lnSpc>
                          <a:spcPct val="107000"/>
                        </a:lnSpc>
                        <a:spcAft>
                          <a:spcPts val="30"/>
                        </a:spcAft>
                      </a:pPr>
                      <a:r>
                        <a:rPr lang="en-IN" sz="1800" b="1">
                          <a:solidFill>
                            <a:schemeClr val="tx1"/>
                          </a:solidFill>
                          <a:effectLst/>
                        </a:rPr>
                        <a:t>Data Type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800" b="1">
                          <a:solidFill>
                            <a:schemeClr val="tx1"/>
                          </a:solidFill>
                          <a:effectLst/>
                        </a:rPr>
                        <a:t>Constraints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420749149"/>
                  </a:ext>
                </a:extLst>
              </a:tr>
              <a:tr h="425234">
                <a:tc>
                  <a:txBody>
                    <a:bodyPr/>
                    <a:lstStyle/>
                    <a:p>
                      <a:pPr marL="6350" marR="1905" indent="-6350" algn="ctr">
                        <a:lnSpc>
                          <a:spcPct val="107000"/>
                        </a:lnSpc>
                        <a:spcAft>
                          <a:spcPts val="30"/>
                        </a:spcAft>
                      </a:pPr>
                      <a:r>
                        <a:rPr lang="en-IN" sz="1600" b="1">
                          <a:solidFill>
                            <a:schemeClr val="tx1"/>
                          </a:solidFill>
                          <a:effectLst/>
                        </a:rPr>
                        <a:t>Staff ID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Primary key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838420627"/>
                  </a:ext>
                </a:extLst>
              </a:tr>
              <a:tr h="428257">
                <a:tc>
                  <a:txBody>
                    <a:bodyPr/>
                    <a:lstStyle/>
                    <a:p>
                      <a:pPr marL="6350" marR="3175" indent="-6350" algn="ctr">
                        <a:lnSpc>
                          <a:spcPct val="107000"/>
                        </a:lnSpc>
                        <a:spcAft>
                          <a:spcPts val="30"/>
                        </a:spcAft>
                      </a:pPr>
                      <a:r>
                        <a:rPr lang="en-IN" sz="1600" b="1" dirty="0">
                          <a:solidFill>
                            <a:schemeClr val="tx1"/>
                          </a:solidFill>
                          <a:effectLst/>
                        </a:rPr>
                        <a:t>Staff Name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976990652"/>
                  </a:ext>
                </a:extLst>
              </a:tr>
              <a:tr h="428257">
                <a:tc>
                  <a:txBody>
                    <a:bodyPr/>
                    <a:lstStyle/>
                    <a:p>
                      <a:pPr marL="6350" marR="635" indent="-6350" algn="ctr">
                        <a:lnSpc>
                          <a:spcPct val="107000"/>
                        </a:lnSpc>
                        <a:spcAft>
                          <a:spcPts val="30"/>
                        </a:spcAft>
                      </a:pPr>
                      <a:r>
                        <a:rPr lang="en-IN" sz="1600" b="1">
                          <a:solidFill>
                            <a:schemeClr val="tx1"/>
                          </a:solidFill>
                          <a:effectLst/>
                        </a:rPr>
                        <a:t>Designation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260331407"/>
                  </a:ext>
                </a:extLst>
              </a:tr>
              <a:tr h="425234">
                <a:tc>
                  <a:txBody>
                    <a:bodyPr/>
                    <a:lstStyle/>
                    <a:p>
                      <a:pPr marL="6350" marR="3175" indent="-6350" algn="ctr">
                        <a:lnSpc>
                          <a:spcPct val="107000"/>
                        </a:lnSpc>
                        <a:spcAft>
                          <a:spcPts val="30"/>
                        </a:spcAft>
                      </a:pPr>
                      <a:r>
                        <a:rPr lang="en-IN" sz="1600" b="1" dirty="0">
                          <a:solidFill>
                            <a:schemeClr val="tx1"/>
                          </a:solidFill>
                          <a:effectLst/>
                        </a:rPr>
                        <a:t>Fixed salary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819166299"/>
                  </a:ext>
                </a:extLst>
              </a:tr>
              <a:tr h="428257">
                <a:tc>
                  <a:txBody>
                    <a:bodyPr/>
                    <a:lstStyle/>
                    <a:p>
                      <a:pPr marL="6350" marR="1905" indent="-6350" algn="ctr">
                        <a:lnSpc>
                          <a:spcPct val="107000"/>
                        </a:lnSpc>
                        <a:spcAft>
                          <a:spcPts val="30"/>
                        </a:spcAft>
                      </a:pPr>
                      <a:r>
                        <a:rPr lang="en-IN" sz="1600" b="1">
                          <a:solidFill>
                            <a:schemeClr val="tx1"/>
                          </a:solidFill>
                          <a:effectLst/>
                        </a:rPr>
                        <a:t>Month of salary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584488747"/>
                  </a:ext>
                </a:extLst>
              </a:tr>
              <a:tr h="428257">
                <a:tc>
                  <a:txBody>
                    <a:bodyPr/>
                    <a:lstStyle/>
                    <a:p>
                      <a:pPr marL="6350" marR="2540" indent="-6350" algn="ctr">
                        <a:lnSpc>
                          <a:spcPct val="107000"/>
                        </a:lnSpc>
                        <a:spcAft>
                          <a:spcPts val="30"/>
                        </a:spcAft>
                      </a:pPr>
                      <a:r>
                        <a:rPr lang="en-IN" sz="1600" b="1">
                          <a:solidFill>
                            <a:schemeClr val="tx1"/>
                          </a:solidFill>
                          <a:effectLst/>
                        </a:rPr>
                        <a:t>Date of payment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varchar(50)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Not null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444585456"/>
                  </a:ext>
                </a:extLst>
              </a:tr>
              <a:tr h="425234">
                <a:tc>
                  <a:txBody>
                    <a:bodyPr/>
                    <a:lstStyle/>
                    <a:p>
                      <a:pPr marL="6350" marR="635" indent="-6350" algn="ctr">
                        <a:lnSpc>
                          <a:spcPct val="107000"/>
                        </a:lnSpc>
                        <a:spcAft>
                          <a:spcPts val="30"/>
                        </a:spcAft>
                      </a:pPr>
                      <a:r>
                        <a:rPr lang="en-IN" sz="1600" b="1">
                          <a:solidFill>
                            <a:schemeClr val="tx1"/>
                          </a:solidFill>
                          <a:effectLst/>
                        </a:rPr>
                        <a:t>Days present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varchar(50)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018363930"/>
                  </a:ext>
                </a:extLst>
              </a:tr>
              <a:tr h="428257">
                <a:tc>
                  <a:txBody>
                    <a:bodyPr/>
                    <a:lstStyle/>
                    <a:p>
                      <a:pPr marL="6350" marR="3810" indent="-6350" algn="ctr">
                        <a:lnSpc>
                          <a:spcPct val="107000"/>
                        </a:lnSpc>
                        <a:spcAft>
                          <a:spcPts val="30"/>
                        </a:spcAft>
                      </a:pPr>
                      <a:r>
                        <a:rPr lang="en-IN" sz="1600" b="1">
                          <a:solidFill>
                            <a:schemeClr val="tx1"/>
                          </a:solidFill>
                          <a:effectLst/>
                        </a:rPr>
                        <a:t>Total Salary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a:solidFill>
                            <a:schemeClr val="tx1"/>
                          </a:solidFill>
                          <a:effectLst/>
                        </a:rPr>
                        <a:t>numeric(18, 0)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dirty="0">
                          <a:solidFill>
                            <a:schemeClr val="tx1"/>
                          </a:solidFill>
                          <a:effectLst/>
                        </a:rPr>
                        <a:t>Not null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71267366"/>
                  </a:ext>
                </a:extLst>
              </a:tr>
            </a:tbl>
          </a:graphicData>
        </a:graphic>
      </p:graphicFrame>
    </p:spTree>
    <p:extLst>
      <p:ext uri="{BB962C8B-B14F-4D97-AF65-F5344CB8AC3E}">
        <p14:creationId xmlns:p14="http://schemas.microsoft.com/office/powerpoint/2010/main" val="3795023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4949C668-1128-40F1-B487-D4353B2F357C}"/>
              </a:ext>
            </a:extLst>
          </p:cNvPr>
          <p:cNvPicPr>
            <a:picLocks noChangeAspect="1"/>
          </p:cNvPicPr>
          <p:nvPr/>
        </p:nvPicPr>
        <p:blipFill rotWithShape="1">
          <a:blip r:embed="rId2"/>
          <a:srcRect t="182" b="5292"/>
          <a:stretch/>
        </p:blipFill>
        <p:spPr>
          <a:xfrm>
            <a:off x="1108363" y="1717963"/>
            <a:ext cx="9975273" cy="4407981"/>
          </a:xfrm>
          <a:prstGeom prst="rect">
            <a:avLst/>
          </a:prstGeom>
        </p:spPr>
      </p:pic>
      <p:sp>
        <p:nvSpPr>
          <p:cNvPr id="7" name="Minus Sign 6">
            <a:extLst>
              <a:ext uri="{FF2B5EF4-FFF2-40B4-BE49-F238E27FC236}">
                <a16:creationId xmlns:a16="http://schemas.microsoft.com/office/drawing/2014/main" id="{80DC6069-F64D-478D-928E-0462428D8D1D}"/>
              </a:ext>
            </a:extLst>
          </p:cNvPr>
          <p:cNvSpPr/>
          <p:nvPr/>
        </p:nvSpPr>
        <p:spPr>
          <a:xfrm>
            <a:off x="-348502" y="447939"/>
            <a:ext cx="267932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66675" y="1136695"/>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HOME PAGE</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sp>
        <p:nvSpPr>
          <p:cNvPr id="9" name="TextBox 8">
            <a:extLst>
              <a:ext uri="{FF2B5EF4-FFF2-40B4-BE49-F238E27FC236}">
                <a16:creationId xmlns:a16="http://schemas.microsoft.com/office/drawing/2014/main" id="{322FB3CA-601B-4736-A704-35C0980BA575}"/>
              </a:ext>
            </a:extLst>
          </p:cNvPr>
          <p:cNvSpPr txBox="1"/>
          <p:nvPr/>
        </p:nvSpPr>
        <p:spPr>
          <a:xfrm>
            <a:off x="3971924" y="534392"/>
            <a:ext cx="4194923" cy="584775"/>
          </a:xfrm>
          <a:prstGeom prst="rect">
            <a:avLst/>
          </a:prstGeom>
          <a:noFill/>
        </p:spPr>
        <p:txBody>
          <a:bodyPr wrap="square">
            <a:spAutoFit/>
          </a:body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INPUT/OUTPUT SCREENS</a:t>
            </a:r>
          </a:p>
          <a:p>
            <a:pPr marL="0" indent="0">
              <a:buFont typeface="Arial" panose="020B0604020202020204" pitchFamily="34" charset="0"/>
              <a:buNone/>
            </a:pPr>
            <a:endParaRPr lang="en-IN" sz="800" dirty="0">
              <a:solidFill>
                <a:srgbClr val="767171"/>
              </a:solidFill>
              <a:latin typeface="+mj-lt"/>
              <a:cs typeface="Times New Roman" panose="02020603050405020304" pitchFamily="18" charset="0"/>
            </a:endParaRPr>
          </a:p>
        </p:txBody>
      </p:sp>
    </p:spTree>
    <p:extLst>
      <p:ext uri="{BB962C8B-B14F-4D97-AF65-F5344CB8AC3E}">
        <p14:creationId xmlns:p14="http://schemas.microsoft.com/office/powerpoint/2010/main" val="213017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348502" y="447939"/>
            <a:ext cx="267932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66675" y="1136695"/>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LOGIN PAGE</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sp>
        <p:nvSpPr>
          <p:cNvPr id="9" name="TextBox 8">
            <a:extLst>
              <a:ext uri="{FF2B5EF4-FFF2-40B4-BE49-F238E27FC236}">
                <a16:creationId xmlns:a16="http://schemas.microsoft.com/office/drawing/2014/main" id="{322FB3CA-601B-4736-A704-35C0980BA575}"/>
              </a:ext>
            </a:extLst>
          </p:cNvPr>
          <p:cNvSpPr txBox="1"/>
          <p:nvPr/>
        </p:nvSpPr>
        <p:spPr>
          <a:xfrm>
            <a:off x="3971924" y="534392"/>
            <a:ext cx="4194923" cy="584775"/>
          </a:xfrm>
          <a:prstGeom prst="rect">
            <a:avLst/>
          </a:prstGeom>
          <a:noFill/>
        </p:spPr>
        <p:txBody>
          <a:bodyPr wrap="square">
            <a:spAutoFit/>
          </a:body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INPUT/OUTPUT SCREENS</a:t>
            </a:r>
          </a:p>
          <a:p>
            <a:pPr marL="0" indent="0">
              <a:buFont typeface="Arial" panose="020B0604020202020204" pitchFamily="34" charset="0"/>
              <a:buNone/>
            </a:pPr>
            <a:endParaRPr lang="en-IN" sz="800" dirty="0">
              <a:solidFill>
                <a:srgbClr val="767171"/>
              </a:solidFill>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E6962E28-B98F-4BCC-9E9D-6F54339D85DF}"/>
              </a:ext>
            </a:extLst>
          </p:cNvPr>
          <p:cNvPicPr/>
          <p:nvPr/>
        </p:nvPicPr>
        <p:blipFill>
          <a:blip r:embed="rId2"/>
          <a:stretch>
            <a:fillRect/>
          </a:stretch>
        </p:blipFill>
        <p:spPr>
          <a:xfrm>
            <a:off x="3271837" y="2409825"/>
            <a:ext cx="5648325" cy="284797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2343230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348502" y="447939"/>
            <a:ext cx="267932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66675" y="1136695"/>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BMTC MDI</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sp>
        <p:nvSpPr>
          <p:cNvPr id="9" name="TextBox 8">
            <a:extLst>
              <a:ext uri="{FF2B5EF4-FFF2-40B4-BE49-F238E27FC236}">
                <a16:creationId xmlns:a16="http://schemas.microsoft.com/office/drawing/2014/main" id="{322FB3CA-601B-4736-A704-35C0980BA575}"/>
              </a:ext>
            </a:extLst>
          </p:cNvPr>
          <p:cNvSpPr txBox="1"/>
          <p:nvPr/>
        </p:nvSpPr>
        <p:spPr>
          <a:xfrm>
            <a:off x="3971924" y="534392"/>
            <a:ext cx="4194923" cy="584775"/>
          </a:xfrm>
          <a:prstGeom prst="rect">
            <a:avLst/>
          </a:prstGeom>
          <a:noFill/>
        </p:spPr>
        <p:txBody>
          <a:bodyPr wrap="square">
            <a:spAutoFit/>
          </a:body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INPUT/OUTPUT SCREENS</a:t>
            </a:r>
          </a:p>
          <a:p>
            <a:pPr marL="0" indent="0">
              <a:buFont typeface="Arial" panose="020B0604020202020204" pitchFamily="34" charset="0"/>
              <a:buNone/>
            </a:pPr>
            <a:endParaRPr lang="en-IN" sz="800" dirty="0">
              <a:solidFill>
                <a:srgbClr val="767171"/>
              </a:solidFill>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194930B0-D001-433C-B21C-824EAFAE5D0B}"/>
              </a:ext>
            </a:extLst>
          </p:cNvPr>
          <p:cNvPicPr/>
          <p:nvPr/>
        </p:nvPicPr>
        <p:blipFill>
          <a:blip r:embed="rId2"/>
          <a:stretch>
            <a:fillRect/>
          </a:stretch>
        </p:blipFill>
        <p:spPr>
          <a:xfrm>
            <a:off x="1628775" y="1652473"/>
            <a:ext cx="8934449" cy="4419600"/>
          </a:xfrm>
          <a:prstGeom prst="rect">
            <a:avLst/>
          </a:prstGeom>
          <a:solidFill>
            <a:schemeClr val="bg1"/>
          </a:solidFill>
          <a:ln w="25400">
            <a:solidFill>
              <a:schemeClr val="tx1"/>
            </a:solidFill>
          </a:ln>
        </p:spPr>
      </p:pic>
    </p:spTree>
    <p:extLst>
      <p:ext uri="{BB962C8B-B14F-4D97-AF65-F5344CB8AC3E}">
        <p14:creationId xmlns:p14="http://schemas.microsoft.com/office/powerpoint/2010/main" val="2206352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348502" y="447939"/>
            <a:ext cx="267932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66675" y="1136695"/>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BUS DETAILS</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631AB922-59E7-4EB0-B79A-CD08047CC6F2}"/>
              </a:ext>
            </a:extLst>
          </p:cNvPr>
          <p:cNvPicPr/>
          <p:nvPr/>
        </p:nvPicPr>
        <p:blipFill>
          <a:blip r:embed="rId2"/>
          <a:stretch>
            <a:fillRect/>
          </a:stretch>
        </p:blipFill>
        <p:spPr>
          <a:xfrm>
            <a:off x="1676400" y="1716232"/>
            <a:ext cx="8782049" cy="4600574"/>
          </a:xfrm>
          <a:prstGeom prst="rect">
            <a:avLst/>
          </a:prstGeom>
          <a:solidFill>
            <a:schemeClr val="bg1"/>
          </a:solidFill>
          <a:ln w="25400">
            <a:solidFill>
              <a:schemeClr val="tx1"/>
            </a:solidFill>
          </a:ln>
        </p:spPr>
      </p:pic>
    </p:spTree>
    <p:extLst>
      <p:ext uri="{BB962C8B-B14F-4D97-AF65-F5344CB8AC3E}">
        <p14:creationId xmlns:p14="http://schemas.microsoft.com/office/powerpoint/2010/main" val="227728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348502" y="447939"/>
            <a:ext cx="267932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66675" y="1136695"/>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STAFF DETAILS</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6FF04DFB-2698-4375-935A-C333CFFC5BF6}"/>
              </a:ext>
            </a:extLst>
          </p:cNvPr>
          <p:cNvPicPr/>
          <p:nvPr/>
        </p:nvPicPr>
        <p:blipFill>
          <a:blip r:embed="rId2"/>
          <a:stretch>
            <a:fillRect/>
          </a:stretch>
        </p:blipFill>
        <p:spPr>
          <a:xfrm>
            <a:off x="1571625" y="1679862"/>
            <a:ext cx="9048750" cy="458152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46130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B1630D-CC24-443B-B8F7-86EFA657EE01}"/>
              </a:ext>
              <a:ext uri="{C183D7F6-B498-43B3-948B-1728B52AA6E4}">
                <adec:decorative xmlns:adec="http://schemas.microsoft.com/office/drawing/2017/decorative" val="1"/>
              </a:ext>
            </a:extLst>
          </p:cNvPr>
          <p:cNvSpPr/>
          <p:nvPr/>
        </p:nvSpPr>
        <p:spPr>
          <a:xfrm>
            <a:off x="4724400" y="1162843"/>
            <a:ext cx="38862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701381" y="948609"/>
            <a:ext cx="3931917" cy="754539"/>
          </a:xfrm>
        </p:spPr>
        <p:txBody>
          <a:bodyPr/>
          <a:lstStyle/>
          <a:p>
            <a:r>
              <a:rPr lang="en-US" dirty="0">
                <a:effectLst>
                  <a:outerShdw blurRad="38100" dist="38100" dir="2700000" algn="tl">
                    <a:srgbClr val="000000">
                      <a:alpha val="43137"/>
                    </a:srgbClr>
                  </a:outerShdw>
                </a:effectLst>
              </a:rPr>
              <a:t>INTRODUCTION</a:t>
            </a:r>
          </a:p>
        </p:txBody>
      </p:sp>
      <p:pic>
        <p:nvPicPr>
          <p:cNvPr id="6" name="Picture Placeholder 5">
            <a:extLst>
              <a:ext uri="{FF2B5EF4-FFF2-40B4-BE49-F238E27FC236}">
                <a16:creationId xmlns:a16="http://schemas.microsoft.com/office/drawing/2014/main" id="{60E2ED43-72AE-4B30-8CFC-A82B1ABBF5FD}"/>
              </a:ext>
            </a:extLst>
          </p:cNvPr>
          <p:cNvPicPr>
            <a:picLocks noGrp="1" noChangeAspect="1"/>
          </p:cNvPicPr>
          <p:nvPr>
            <p:ph type="pic" sz="quarter" idx="15"/>
          </p:nvPr>
        </p:nvPicPr>
        <p:blipFill>
          <a:blip r:embed="rId2"/>
          <a:srcRect/>
          <a:stretch/>
        </p:blipFill>
        <p:spPr>
          <a:xfrm>
            <a:off x="3366293" y="682148"/>
            <a:ext cx="1325563" cy="1325563"/>
          </a:xfrm>
          <a:noFill/>
        </p:spPr>
      </p:pic>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281939" y="2466975"/>
            <a:ext cx="11628122" cy="3017520"/>
          </a:xfrm>
        </p:spPr>
        <p:txBody>
          <a:bodyPr vert="horz" lIns="91440" tIns="45720" rIns="91440" bIns="45720" rtlCol="0" anchor="t">
            <a:noAutofit/>
          </a:bodyPr>
          <a:lstStyle/>
          <a:p>
            <a:pPr algn="just"/>
            <a:r>
              <a:rPr lang="en-US" sz="2000" dirty="0">
                <a:effectLst/>
                <a:latin typeface="Times New Roman" panose="02020603050405020304" pitchFamily="18" charset="0"/>
                <a:ea typeface="Times New Roman" panose="02020603050405020304" pitchFamily="18" charset="0"/>
                <a:cs typeface="Tunga" panose="020B0502040204020203" pitchFamily="34" charset="0"/>
              </a:rPr>
              <a:t> The main aim of the mini project is to design innovative software, which deals with the “</a:t>
            </a:r>
            <a:r>
              <a:rPr lang="en-US" sz="2000" b="1" i="1" dirty="0">
                <a:effectLst/>
                <a:latin typeface="Times New Roman" panose="02020603050405020304" pitchFamily="18" charset="0"/>
                <a:ea typeface="Times New Roman" panose="02020603050405020304" pitchFamily="18" charset="0"/>
                <a:cs typeface="Tunga" panose="020B0502040204020203" pitchFamily="34" charset="0"/>
              </a:rPr>
              <a:t>BMTC MANAGEMENT</a:t>
            </a:r>
            <a:r>
              <a:rPr lang="en-US" sz="2000" dirty="0">
                <a:effectLst/>
                <a:latin typeface="Times New Roman" panose="02020603050405020304" pitchFamily="18" charset="0"/>
                <a:ea typeface="Times New Roman" panose="02020603050405020304" pitchFamily="18" charset="0"/>
                <a:cs typeface="Tunga" panose="020B0502040204020203" pitchFamily="34" charset="0"/>
              </a:rPr>
              <a:t>”. The motto of this project is to simplify the job of the administrative people and to render a user-friendly package. The system provides information regarding the bus details and its status. The tedious jobs such as Bus details, Staff Details, Pass Details for Employees, Pass Details for Student, Inventory for Each Bus, Salary Details For Staff can be done in the most easiest way to the administrator. Modifications can be done if there is any change in the program and its schedule. Duplicate information cannot be entered, if done so relating messages will be displayed. Also security is being provided in the most </a:t>
            </a:r>
            <a:r>
              <a:rPr lang="en-US" sz="2000" dirty="0" err="1">
                <a:effectLst/>
                <a:latin typeface="Times New Roman" panose="02020603050405020304" pitchFamily="18" charset="0"/>
                <a:ea typeface="Times New Roman" panose="02020603050405020304" pitchFamily="18" charset="0"/>
                <a:cs typeface="Tunga" panose="020B0502040204020203" pitchFamily="34" charset="0"/>
              </a:rPr>
              <a:t>convinent</a:t>
            </a:r>
            <a:r>
              <a:rPr lang="en-US" sz="2000" dirty="0">
                <a:effectLst/>
                <a:latin typeface="Times New Roman" panose="02020603050405020304" pitchFamily="18" charset="0"/>
                <a:ea typeface="Times New Roman" panose="02020603050405020304" pitchFamily="18" charset="0"/>
                <a:cs typeface="Tunga" panose="020B0502040204020203" pitchFamily="34" charset="0"/>
              </a:rPr>
              <a:t>  way. Only the authorized user can access the entire data.</a:t>
            </a:r>
            <a:endParaRPr lang="en-US" sz="2000" dirty="0">
              <a:latin typeface="+mj-lt"/>
            </a:endParaRPr>
          </a:p>
        </p:txBody>
      </p:sp>
    </p:spTree>
    <p:extLst>
      <p:ext uri="{BB962C8B-B14F-4D97-AF65-F5344CB8AC3E}">
        <p14:creationId xmlns:p14="http://schemas.microsoft.com/office/powerpoint/2010/main" val="163979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348502" y="447939"/>
            <a:ext cx="267932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66675" y="1136695"/>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PASS DETAILS</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sp>
        <p:nvSpPr>
          <p:cNvPr id="9" name="TextBox 8">
            <a:extLst>
              <a:ext uri="{FF2B5EF4-FFF2-40B4-BE49-F238E27FC236}">
                <a16:creationId xmlns:a16="http://schemas.microsoft.com/office/drawing/2014/main" id="{322FB3CA-601B-4736-A704-35C0980BA575}"/>
              </a:ext>
            </a:extLst>
          </p:cNvPr>
          <p:cNvSpPr txBox="1"/>
          <p:nvPr/>
        </p:nvSpPr>
        <p:spPr>
          <a:xfrm>
            <a:off x="3971924" y="534392"/>
            <a:ext cx="4194923" cy="584775"/>
          </a:xfrm>
          <a:prstGeom prst="rect">
            <a:avLst/>
          </a:prstGeom>
          <a:noFill/>
        </p:spPr>
        <p:txBody>
          <a:bodyPr wrap="square">
            <a:spAutoFit/>
          </a:body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INPUT/OUTPUT SCREENS</a:t>
            </a:r>
          </a:p>
          <a:p>
            <a:pPr marL="0" indent="0">
              <a:buFont typeface="Arial" panose="020B0604020202020204" pitchFamily="34" charset="0"/>
              <a:buNone/>
            </a:pPr>
            <a:endParaRPr lang="en-IN" sz="800" dirty="0">
              <a:solidFill>
                <a:srgbClr val="767171"/>
              </a:solidFill>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59854267-43CB-4EAB-B8D8-319A272CE5ED}"/>
              </a:ext>
            </a:extLst>
          </p:cNvPr>
          <p:cNvPicPr/>
          <p:nvPr/>
        </p:nvPicPr>
        <p:blipFill>
          <a:blip r:embed="rId2"/>
          <a:stretch>
            <a:fillRect/>
          </a:stretch>
        </p:blipFill>
        <p:spPr>
          <a:xfrm>
            <a:off x="1590675" y="1615786"/>
            <a:ext cx="8991600" cy="4895850"/>
          </a:xfrm>
          <a:prstGeom prst="rect">
            <a:avLst/>
          </a:prstGeom>
          <a:solidFill>
            <a:schemeClr val="bg1"/>
          </a:solidFill>
          <a:ln w="25400">
            <a:solidFill>
              <a:schemeClr val="tx1"/>
            </a:solidFill>
          </a:ln>
        </p:spPr>
      </p:pic>
    </p:spTree>
    <p:extLst>
      <p:ext uri="{BB962C8B-B14F-4D97-AF65-F5344CB8AC3E}">
        <p14:creationId xmlns:p14="http://schemas.microsoft.com/office/powerpoint/2010/main" val="4107937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348502" y="170849"/>
            <a:ext cx="2679329"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66675" y="859605"/>
            <a:ext cx="3562349" cy="5157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STUDENT PASS</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08D5DAF5-E198-410E-99A4-27558BFE092E}"/>
              </a:ext>
            </a:extLst>
          </p:cNvPr>
          <p:cNvPicPr/>
          <p:nvPr/>
        </p:nvPicPr>
        <p:blipFill>
          <a:blip r:embed="rId2"/>
          <a:stretch>
            <a:fillRect/>
          </a:stretch>
        </p:blipFill>
        <p:spPr>
          <a:xfrm>
            <a:off x="1123949" y="1555171"/>
            <a:ext cx="9839325" cy="484822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335185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SENIOR CITIZEN PASS</a:t>
            </a:r>
          </a:p>
        </p:txBody>
      </p:sp>
      <p:pic>
        <p:nvPicPr>
          <p:cNvPr id="10" name="Picture 9">
            <a:extLst>
              <a:ext uri="{FF2B5EF4-FFF2-40B4-BE49-F238E27FC236}">
                <a16:creationId xmlns:a16="http://schemas.microsoft.com/office/drawing/2014/main" id="{7A8E9A7F-FD0C-4BB0-B27F-50C73A5C81B3}"/>
              </a:ext>
            </a:extLst>
          </p:cNvPr>
          <p:cNvPicPr/>
          <p:nvPr/>
        </p:nvPicPr>
        <p:blipFill>
          <a:blip r:embed="rId2"/>
          <a:stretch>
            <a:fillRect/>
          </a:stretch>
        </p:blipFill>
        <p:spPr>
          <a:xfrm>
            <a:off x="1114425" y="1689389"/>
            <a:ext cx="9763125" cy="4629150"/>
          </a:xfrm>
          <a:prstGeom prst="rect">
            <a:avLst/>
          </a:prstGeom>
          <a:solidFill>
            <a:schemeClr val="bg1"/>
          </a:solidFill>
          <a:ln w="25400">
            <a:solidFill>
              <a:schemeClr val="tx1"/>
            </a:solidFill>
          </a:ln>
        </p:spPr>
      </p:pic>
    </p:spTree>
    <p:extLst>
      <p:ext uri="{BB962C8B-B14F-4D97-AF65-F5344CB8AC3E}">
        <p14:creationId xmlns:p14="http://schemas.microsoft.com/office/powerpoint/2010/main" val="1371961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452776" y="257439"/>
            <a:ext cx="3396503"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EMPLOYEE PASS</a:t>
            </a:r>
          </a:p>
        </p:txBody>
      </p:sp>
      <p:pic>
        <p:nvPicPr>
          <p:cNvPr id="5" name="Picture 4">
            <a:extLst>
              <a:ext uri="{FF2B5EF4-FFF2-40B4-BE49-F238E27FC236}">
                <a16:creationId xmlns:a16="http://schemas.microsoft.com/office/drawing/2014/main" id="{20101335-CB0C-4719-99DA-C3D3D6E9D95F}"/>
              </a:ext>
            </a:extLst>
          </p:cNvPr>
          <p:cNvPicPr/>
          <p:nvPr/>
        </p:nvPicPr>
        <p:blipFill>
          <a:blip r:embed="rId2"/>
          <a:stretch>
            <a:fillRect/>
          </a:stretch>
        </p:blipFill>
        <p:spPr>
          <a:xfrm>
            <a:off x="1085850" y="1606213"/>
            <a:ext cx="9944100" cy="484822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2571114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MONTHLY PASS</a:t>
            </a:r>
          </a:p>
        </p:txBody>
      </p:sp>
      <p:pic>
        <p:nvPicPr>
          <p:cNvPr id="5" name="Picture 4">
            <a:extLst>
              <a:ext uri="{FF2B5EF4-FFF2-40B4-BE49-F238E27FC236}">
                <a16:creationId xmlns:a16="http://schemas.microsoft.com/office/drawing/2014/main" id="{E4FE6533-4C91-4E71-A6F3-AA22C70A77C3}"/>
              </a:ext>
            </a:extLst>
          </p:cNvPr>
          <p:cNvPicPr/>
          <p:nvPr/>
        </p:nvPicPr>
        <p:blipFill>
          <a:blip r:embed="rId2"/>
          <a:stretch>
            <a:fillRect/>
          </a:stretch>
        </p:blipFill>
        <p:spPr>
          <a:xfrm>
            <a:off x="1257300" y="1529012"/>
            <a:ext cx="9744075" cy="481012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651271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STAFF SALARY PASS</a:t>
            </a:r>
          </a:p>
        </p:txBody>
      </p:sp>
      <p:pic>
        <p:nvPicPr>
          <p:cNvPr id="5" name="Picture 4">
            <a:extLst>
              <a:ext uri="{FF2B5EF4-FFF2-40B4-BE49-F238E27FC236}">
                <a16:creationId xmlns:a16="http://schemas.microsoft.com/office/drawing/2014/main" id="{9D6AF50F-ABFD-4C55-8521-878FE3904013}"/>
              </a:ext>
            </a:extLst>
          </p:cNvPr>
          <p:cNvPicPr/>
          <p:nvPr/>
        </p:nvPicPr>
        <p:blipFill>
          <a:blip r:embed="rId2"/>
          <a:stretch>
            <a:fillRect/>
          </a:stretch>
        </p:blipFill>
        <p:spPr>
          <a:xfrm>
            <a:off x="1133476" y="1529012"/>
            <a:ext cx="9972674" cy="471487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3954858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MISCELLANEOUS</a:t>
            </a:r>
          </a:p>
        </p:txBody>
      </p:sp>
      <p:pic>
        <p:nvPicPr>
          <p:cNvPr id="5" name="Picture 4">
            <a:extLst>
              <a:ext uri="{FF2B5EF4-FFF2-40B4-BE49-F238E27FC236}">
                <a16:creationId xmlns:a16="http://schemas.microsoft.com/office/drawing/2014/main" id="{435EEDC0-D60D-4964-9CED-BA9E8B083D1F}"/>
              </a:ext>
            </a:extLst>
          </p:cNvPr>
          <p:cNvPicPr/>
          <p:nvPr/>
        </p:nvPicPr>
        <p:blipFill>
          <a:blip r:embed="rId2"/>
          <a:stretch>
            <a:fillRect/>
          </a:stretch>
        </p:blipFill>
        <p:spPr>
          <a:xfrm>
            <a:off x="1223963" y="1498432"/>
            <a:ext cx="9744074" cy="4867274"/>
          </a:xfrm>
          <a:prstGeom prst="rect">
            <a:avLst/>
          </a:prstGeom>
          <a:solidFill>
            <a:schemeClr val="bg1"/>
          </a:solidFill>
          <a:ln w="25400">
            <a:solidFill>
              <a:schemeClr val="tx1"/>
            </a:solidFill>
          </a:ln>
        </p:spPr>
      </p:pic>
    </p:spTree>
    <p:extLst>
      <p:ext uri="{BB962C8B-B14F-4D97-AF65-F5344CB8AC3E}">
        <p14:creationId xmlns:p14="http://schemas.microsoft.com/office/powerpoint/2010/main" val="1064748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152664"/>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22520"/>
            <a:ext cx="2971800" cy="38730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INCOME FORM BUS PASS</a:t>
            </a:r>
          </a:p>
        </p:txBody>
      </p:sp>
      <p:pic>
        <p:nvPicPr>
          <p:cNvPr id="5" name="Picture 4">
            <a:extLst>
              <a:ext uri="{FF2B5EF4-FFF2-40B4-BE49-F238E27FC236}">
                <a16:creationId xmlns:a16="http://schemas.microsoft.com/office/drawing/2014/main" id="{EFA8E30D-F772-4804-AEB5-61556D5DAFB4}"/>
              </a:ext>
            </a:extLst>
          </p:cNvPr>
          <p:cNvPicPr/>
          <p:nvPr/>
        </p:nvPicPr>
        <p:blipFill>
          <a:blip r:embed="rId2"/>
          <a:stretch>
            <a:fillRect/>
          </a:stretch>
        </p:blipFill>
        <p:spPr>
          <a:xfrm>
            <a:off x="1362076" y="1566611"/>
            <a:ext cx="9591674" cy="486727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120533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DAILY COLLECTION</a:t>
            </a:r>
          </a:p>
        </p:txBody>
      </p:sp>
      <p:pic>
        <p:nvPicPr>
          <p:cNvPr id="5" name="Picture 4">
            <a:extLst>
              <a:ext uri="{FF2B5EF4-FFF2-40B4-BE49-F238E27FC236}">
                <a16:creationId xmlns:a16="http://schemas.microsoft.com/office/drawing/2014/main" id="{2AE7A38E-87BD-487B-BD56-B6082FA65A1C}"/>
              </a:ext>
            </a:extLst>
          </p:cNvPr>
          <p:cNvPicPr/>
          <p:nvPr/>
        </p:nvPicPr>
        <p:blipFill>
          <a:blip r:embed="rId2"/>
          <a:stretch>
            <a:fillRect/>
          </a:stretch>
        </p:blipFill>
        <p:spPr>
          <a:xfrm>
            <a:off x="1381126" y="1544052"/>
            <a:ext cx="9420224" cy="4762500"/>
          </a:xfrm>
          <a:prstGeom prst="rect">
            <a:avLst/>
          </a:prstGeom>
          <a:solidFill>
            <a:schemeClr val="bg1"/>
          </a:solidFill>
          <a:ln w="25400">
            <a:solidFill>
              <a:schemeClr val="tx1"/>
            </a:solidFill>
          </a:ln>
        </p:spPr>
      </p:pic>
    </p:spTree>
    <p:extLst>
      <p:ext uri="{BB962C8B-B14F-4D97-AF65-F5344CB8AC3E}">
        <p14:creationId xmlns:p14="http://schemas.microsoft.com/office/powerpoint/2010/main" val="2328233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STUDENT PASS SEARCH</a:t>
            </a:r>
          </a:p>
        </p:txBody>
      </p:sp>
      <p:pic>
        <p:nvPicPr>
          <p:cNvPr id="5" name="Picture 4">
            <a:extLst>
              <a:ext uri="{FF2B5EF4-FFF2-40B4-BE49-F238E27FC236}">
                <a16:creationId xmlns:a16="http://schemas.microsoft.com/office/drawing/2014/main" id="{775E8D12-CE68-4BDB-8B0E-C56985E03EA7}"/>
              </a:ext>
            </a:extLst>
          </p:cNvPr>
          <p:cNvPicPr/>
          <p:nvPr/>
        </p:nvPicPr>
        <p:blipFill>
          <a:blip r:embed="rId2"/>
          <a:stretch>
            <a:fillRect/>
          </a:stretch>
        </p:blipFill>
        <p:spPr>
          <a:xfrm>
            <a:off x="1247775" y="1690688"/>
            <a:ext cx="9791700" cy="4510087"/>
          </a:xfrm>
          <a:prstGeom prst="rect">
            <a:avLst/>
          </a:prstGeom>
          <a:solidFill>
            <a:schemeClr val="bg1"/>
          </a:solidFill>
          <a:ln w="25400">
            <a:solidFill>
              <a:schemeClr val="tx1"/>
            </a:solidFill>
          </a:ln>
        </p:spPr>
      </p:pic>
    </p:spTree>
    <p:extLst>
      <p:ext uri="{BB962C8B-B14F-4D97-AF65-F5344CB8AC3E}">
        <p14:creationId xmlns:p14="http://schemas.microsoft.com/office/powerpoint/2010/main" val="20312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8D910F1-4D13-4964-BBAE-88A75C8BFE8D}"/>
              </a:ext>
            </a:extLst>
          </p:cNvPr>
          <p:cNvSpPr>
            <a:spLocks noGrp="1"/>
          </p:cNvSpPr>
          <p:nvPr>
            <p:ph type="title"/>
          </p:nvPr>
        </p:nvSpPr>
        <p:spPr>
          <a:xfrm>
            <a:off x="457200" y="381001"/>
            <a:ext cx="5048250" cy="781050"/>
          </a:xfrm>
        </p:spPr>
        <p:txBody>
          <a:bodyPr/>
          <a:lstStyle/>
          <a:p>
            <a:r>
              <a:rPr lang="en-US" dirty="0"/>
              <a:t>SCOPE OF PROJECT</a:t>
            </a:r>
          </a:p>
        </p:txBody>
      </p:sp>
      <p:sp>
        <p:nvSpPr>
          <p:cNvPr id="14" name="TextBox 13">
            <a:extLst>
              <a:ext uri="{FF2B5EF4-FFF2-40B4-BE49-F238E27FC236}">
                <a16:creationId xmlns:a16="http://schemas.microsoft.com/office/drawing/2014/main" id="{682DCBEC-8B33-4E6A-9F73-68EEC88FD001}"/>
              </a:ext>
            </a:extLst>
          </p:cNvPr>
          <p:cNvSpPr txBox="1"/>
          <p:nvPr/>
        </p:nvSpPr>
        <p:spPr>
          <a:xfrm>
            <a:off x="259080" y="1464502"/>
            <a:ext cx="5638800" cy="4524315"/>
          </a:xfrm>
          <a:prstGeom prst="rect">
            <a:avLst/>
          </a:prstGeom>
          <a:noFill/>
        </p:spPr>
        <p:txBody>
          <a:bodyPr wrap="square">
            <a:spAutoFit/>
          </a:bodyPr>
          <a:lstStyle/>
          <a:p>
            <a:pPr algn="just"/>
            <a:r>
              <a:rPr lang="en-US" sz="2400" dirty="0">
                <a:solidFill>
                  <a:srgbClr val="767171"/>
                </a:solidFill>
                <a:effectLst/>
                <a:latin typeface="+mj-lt"/>
                <a:ea typeface="Times New Roman" panose="02020603050405020304" pitchFamily="18" charset="0"/>
                <a:cs typeface="Tunga" panose="020B0502040204020203" pitchFamily="34" charset="0"/>
              </a:rPr>
              <a:t> This  project mainly concentrates on maintaining the details of the BMTC Management  like Bus details, Staff Details, Pass Details for Employees, Pass Details for Student, Inventory for Each Bus, Salary Details For Staff can be done. Modifications can be done if there is any change in the program and its scheduling. For each program will have its sponsors with their offers and functions. Duplicate information cannot be entered, if done so relating messages will be displayed.</a:t>
            </a:r>
            <a:endParaRPr lang="en-IN" sz="2400" dirty="0">
              <a:solidFill>
                <a:srgbClr val="767171"/>
              </a:solidFill>
              <a:latin typeface="+mj-lt"/>
            </a:endParaRPr>
          </a:p>
        </p:txBody>
      </p:sp>
      <p:pic>
        <p:nvPicPr>
          <p:cNvPr id="15" name="Picture 14">
            <a:extLst>
              <a:ext uri="{FF2B5EF4-FFF2-40B4-BE49-F238E27FC236}">
                <a16:creationId xmlns:a16="http://schemas.microsoft.com/office/drawing/2014/main" id="{B67DCA7A-DE47-4AE9-A8DE-5D136BCD3AA8}"/>
              </a:ext>
            </a:extLst>
          </p:cNvPr>
          <p:cNvPicPr>
            <a:picLocks noChangeAspect="1"/>
          </p:cNvPicPr>
          <p:nvPr/>
        </p:nvPicPr>
        <p:blipFill>
          <a:blip r:embed="rId2"/>
          <a:stretch>
            <a:fillRect/>
          </a:stretch>
        </p:blipFill>
        <p:spPr>
          <a:xfrm>
            <a:off x="6096000" y="1631955"/>
            <a:ext cx="5836920" cy="4238625"/>
          </a:xfrm>
          <a:prstGeom prst="rect">
            <a:avLst/>
          </a:prstGeom>
        </p:spPr>
      </p:pic>
    </p:spTree>
    <p:extLst>
      <p:ext uri="{BB962C8B-B14F-4D97-AF65-F5344CB8AC3E}">
        <p14:creationId xmlns:p14="http://schemas.microsoft.com/office/powerpoint/2010/main" val="63417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STUDENT PASS MODIFY</a:t>
            </a:r>
          </a:p>
        </p:txBody>
      </p:sp>
      <p:pic>
        <p:nvPicPr>
          <p:cNvPr id="5" name="Picture 4">
            <a:extLst>
              <a:ext uri="{FF2B5EF4-FFF2-40B4-BE49-F238E27FC236}">
                <a16:creationId xmlns:a16="http://schemas.microsoft.com/office/drawing/2014/main" id="{EE8F3BD6-FF43-4A3D-AAB8-76549D7E130E}"/>
              </a:ext>
            </a:extLst>
          </p:cNvPr>
          <p:cNvPicPr/>
          <p:nvPr/>
        </p:nvPicPr>
        <p:blipFill>
          <a:blip r:embed="rId2"/>
          <a:stretch>
            <a:fillRect/>
          </a:stretch>
        </p:blipFill>
        <p:spPr>
          <a:xfrm>
            <a:off x="1219201" y="1585661"/>
            <a:ext cx="9801224" cy="4781550"/>
          </a:xfrm>
          <a:prstGeom prst="rect">
            <a:avLst/>
          </a:prstGeom>
          <a:solidFill>
            <a:schemeClr val="bg1"/>
          </a:solidFill>
          <a:ln w="25400">
            <a:solidFill>
              <a:schemeClr val="tx1"/>
            </a:solidFill>
          </a:ln>
        </p:spPr>
      </p:pic>
    </p:spTree>
    <p:extLst>
      <p:ext uri="{BB962C8B-B14F-4D97-AF65-F5344CB8AC3E}">
        <p14:creationId xmlns:p14="http://schemas.microsoft.com/office/powerpoint/2010/main" val="1774806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SENIOR PASS SEARCH</a:t>
            </a:r>
          </a:p>
        </p:txBody>
      </p:sp>
      <p:pic>
        <p:nvPicPr>
          <p:cNvPr id="6" name="Picture 5">
            <a:extLst>
              <a:ext uri="{FF2B5EF4-FFF2-40B4-BE49-F238E27FC236}">
                <a16:creationId xmlns:a16="http://schemas.microsoft.com/office/drawing/2014/main" id="{352123E2-B32D-4673-A2C9-D26DF88D091E}"/>
              </a:ext>
            </a:extLst>
          </p:cNvPr>
          <p:cNvPicPr/>
          <p:nvPr/>
        </p:nvPicPr>
        <p:blipFill>
          <a:blip r:embed="rId2"/>
          <a:stretch>
            <a:fillRect/>
          </a:stretch>
        </p:blipFill>
        <p:spPr>
          <a:xfrm>
            <a:off x="1257300" y="1690687"/>
            <a:ext cx="9486899" cy="4802187"/>
          </a:xfrm>
          <a:prstGeom prst="rect">
            <a:avLst/>
          </a:prstGeom>
          <a:solidFill>
            <a:schemeClr val="bg1"/>
          </a:solidFill>
          <a:ln w="25400">
            <a:solidFill>
              <a:schemeClr val="tx1"/>
            </a:solidFill>
          </a:ln>
        </p:spPr>
      </p:pic>
    </p:spTree>
    <p:extLst>
      <p:ext uri="{BB962C8B-B14F-4D97-AF65-F5344CB8AC3E}">
        <p14:creationId xmlns:p14="http://schemas.microsoft.com/office/powerpoint/2010/main" val="148125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SENIOR CITIZEN PASS MODIFY</a:t>
            </a:r>
          </a:p>
        </p:txBody>
      </p:sp>
      <p:pic>
        <p:nvPicPr>
          <p:cNvPr id="6" name="Picture 5">
            <a:extLst>
              <a:ext uri="{FF2B5EF4-FFF2-40B4-BE49-F238E27FC236}">
                <a16:creationId xmlns:a16="http://schemas.microsoft.com/office/drawing/2014/main" id="{96730E0B-C334-4740-8BD3-29A4A76B7B51}"/>
              </a:ext>
            </a:extLst>
          </p:cNvPr>
          <p:cNvPicPr/>
          <p:nvPr/>
        </p:nvPicPr>
        <p:blipFill>
          <a:blip r:embed="rId2"/>
          <a:stretch>
            <a:fillRect/>
          </a:stretch>
        </p:blipFill>
        <p:spPr>
          <a:xfrm>
            <a:off x="1200150" y="1495926"/>
            <a:ext cx="9801225" cy="479107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100687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EMPLOYEE PASS SEATCH</a:t>
            </a:r>
          </a:p>
        </p:txBody>
      </p:sp>
      <p:pic>
        <p:nvPicPr>
          <p:cNvPr id="6" name="Picture 5">
            <a:extLst>
              <a:ext uri="{FF2B5EF4-FFF2-40B4-BE49-F238E27FC236}">
                <a16:creationId xmlns:a16="http://schemas.microsoft.com/office/drawing/2014/main" id="{0B801441-999A-4493-B82F-9A38DBF3782A}"/>
              </a:ext>
            </a:extLst>
          </p:cNvPr>
          <p:cNvPicPr/>
          <p:nvPr/>
        </p:nvPicPr>
        <p:blipFill>
          <a:blip r:embed="rId2"/>
          <a:stretch>
            <a:fillRect/>
          </a:stretch>
        </p:blipFill>
        <p:spPr>
          <a:xfrm>
            <a:off x="1400175" y="1642811"/>
            <a:ext cx="9410700" cy="4686300"/>
          </a:xfrm>
          <a:prstGeom prst="rect">
            <a:avLst/>
          </a:prstGeom>
          <a:solidFill>
            <a:schemeClr val="bg1"/>
          </a:solidFill>
          <a:ln w="25400">
            <a:solidFill>
              <a:schemeClr val="tx1"/>
            </a:solidFill>
          </a:ln>
        </p:spPr>
      </p:pic>
    </p:spTree>
    <p:extLst>
      <p:ext uri="{BB962C8B-B14F-4D97-AF65-F5344CB8AC3E}">
        <p14:creationId xmlns:p14="http://schemas.microsoft.com/office/powerpoint/2010/main" val="700001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EMPLOYEE PASS MODIFY</a:t>
            </a:r>
          </a:p>
        </p:txBody>
      </p:sp>
      <p:pic>
        <p:nvPicPr>
          <p:cNvPr id="6" name="Picture 5">
            <a:extLst>
              <a:ext uri="{FF2B5EF4-FFF2-40B4-BE49-F238E27FC236}">
                <a16:creationId xmlns:a16="http://schemas.microsoft.com/office/drawing/2014/main" id="{2CCF2267-A771-4B1C-9F88-02F88AD5BDB0}"/>
              </a:ext>
            </a:extLst>
          </p:cNvPr>
          <p:cNvPicPr/>
          <p:nvPr/>
        </p:nvPicPr>
        <p:blipFill>
          <a:blip r:embed="rId2"/>
          <a:stretch>
            <a:fillRect/>
          </a:stretch>
        </p:blipFill>
        <p:spPr>
          <a:xfrm>
            <a:off x="1323975" y="1538037"/>
            <a:ext cx="9544050" cy="4714874"/>
          </a:xfrm>
          <a:prstGeom prst="rect">
            <a:avLst/>
          </a:prstGeom>
          <a:solidFill>
            <a:schemeClr val="bg1"/>
          </a:solidFill>
          <a:ln w="25400">
            <a:solidFill>
              <a:schemeClr val="tx1"/>
            </a:solidFill>
          </a:ln>
        </p:spPr>
      </p:pic>
    </p:spTree>
    <p:extLst>
      <p:ext uri="{BB962C8B-B14F-4D97-AF65-F5344CB8AC3E}">
        <p14:creationId xmlns:p14="http://schemas.microsoft.com/office/powerpoint/2010/main" val="3376437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MONTHLY PASS SEARCH</a:t>
            </a:r>
          </a:p>
        </p:txBody>
      </p:sp>
      <p:pic>
        <p:nvPicPr>
          <p:cNvPr id="5" name="Picture 4">
            <a:extLst>
              <a:ext uri="{FF2B5EF4-FFF2-40B4-BE49-F238E27FC236}">
                <a16:creationId xmlns:a16="http://schemas.microsoft.com/office/drawing/2014/main" id="{2FD07FD3-A05A-4215-87C7-09FCFF3BB505}"/>
              </a:ext>
            </a:extLst>
          </p:cNvPr>
          <p:cNvPicPr/>
          <p:nvPr/>
        </p:nvPicPr>
        <p:blipFill>
          <a:blip r:embed="rId2"/>
          <a:stretch>
            <a:fillRect/>
          </a:stretch>
        </p:blipFill>
        <p:spPr>
          <a:xfrm>
            <a:off x="1447801" y="1494922"/>
            <a:ext cx="9363074" cy="5029200"/>
          </a:xfrm>
          <a:prstGeom prst="rect">
            <a:avLst/>
          </a:prstGeom>
          <a:solidFill>
            <a:schemeClr val="bg1"/>
          </a:solidFill>
          <a:ln w="25400">
            <a:solidFill>
              <a:schemeClr val="tx1"/>
            </a:solidFill>
          </a:ln>
        </p:spPr>
      </p:pic>
    </p:spTree>
    <p:extLst>
      <p:ext uri="{BB962C8B-B14F-4D97-AF65-F5344CB8AC3E}">
        <p14:creationId xmlns:p14="http://schemas.microsoft.com/office/powerpoint/2010/main" val="4013695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MONTHLY PASS MODIFY</a:t>
            </a:r>
          </a:p>
        </p:txBody>
      </p:sp>
      <p:pic>
        <p:nvPicPr>
          <p:cNvPr id="5" name="Picture 4">
            <a:extLst>
              <a:ext uri="{FF2B5EF4-FFF2-40B4-BE49-F238E27FC236}">
                <a16:creationId xmlns:a16="http://schemas.microsoft.com/office/drawing/2014/main" id="{0751B896-D5F8-44AA-B24B-36A6381E8687}"/>
              </a:ext>
            </a:extLst>
          </p:cNvPr>
          <p:cNvPicPr/>
          <p:nvPr/>
        </p:nvPicPr>
        <p:blipFill>
          <a:blip r:embed="rId2"/>
          <a:stretch>
            <a:fillRect/>
          </a:stretch>
        </p:blipFill>
        <p:spPr>
          <a:xfrm>
            <a:off x="1219200" y="1513471"/>
            <a:ext cx="9734549" cy="4953000"/>
          </a:xfrm>
          <a:prstGeom prst="rect">
            <a:avLst/>
          </a:prstGeom>
          <a:solidFill>
            <a:schemeClr val="bg1"/>
          </a:solidFill>
          <a:ln w="25400">
            <a:solidFill>
              <a:schemeClr val="tx1"/>
            </a:solidFill>
          </a:ln>
        </p:spPr>
      </p:pic>
    </p:spTree>
    <p:extLst>
      <p:ext uri="{BB962C8B-B14F-4D97-AF65-F5344CB8AC3E}">
        <p14:creationId xmlns:p14="http://schemas.microsoft.com/office/powerpoint/2010/main" val="3732152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STUDENT PASS RECORDS</a:t>
            </a:r>
          </a:p>
        </p:txBody>
      </p:sp>
      <p:pic>
        <p:nvPicPr>
          <p:cNvPr id="5" name="Picture 4">
            <a:extLst>
              <a:ext uri="{FF2B5EF4-FFF2-40B4-BE49-F238E27FC236}">
                <a16:creationId xmlns:a16="http://schemas.microsoft.com/office/drawing/2014/main" id="{7317555B-18B9-48D0-9686-65DBF7BE6BA4}"/>
              </a:ext>
            </a:extLst>
          </p:cNvPr>
          <p:cNvPicPr/>
          <p:nvPr/>
        </p:nvPicPr>
        <p:blipFill>
          <a:blip r:embed="rId2"/>
          <a:stretch>
            <a:fillRect/>
          </a:stretch>
        </p:blipFill>
        <p:spPr>
          <a:xfrm>
            <a:off x="1190624" y="1522495"/>
            <a:ext cx="9934575" cy="488632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1396919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500902" y="257439"/>
            <a:ext cx="3844177"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199" y="941570"/>
            <a:ext cx="2971800" cy="38730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STUDENT PASS APPLICATIONS</a:t>
            </a:r>
          </a:p>
        </p:txBody>
      </p:sp>
      <p:pic>
        <p:nvPicPr>
          <p:cNvPr id="6" name="Picture 5">
            <a:extLst>
              <a:ext uri="{FF2B5EF4-FFF2-40B4-BE49-F238E27FC236}">
                <a16:creationId xmlns:a16="http://schemas.microsoft.com/office/drawing/2014/main" id="{7497B8C0-5736-46B3-9731-A3408CFFBFFF}"/>
              </a:ext>
            </a:extLst>
          </p:cNvPr>
          <p:cNvPicPr/>
          <p:nvPr/>
        </p:nvPicPr>
        <p:blipFill>
          <a:blip r:embed="rId2"/>
          <a:stretch>
            <a:fillRect/>
          </a:stretch>
        </p:blipFill>
        <p:spPr>
          <a:xfrm>
            <a:off x="1047751" y="1537535"/>
            <a:ext cx="10153650" cy="4752975"/>
          </a:xfrm>
          <a:prstGeom prst="rect">
            <a:avLst/>
          </a:prstGeom>
          <a:solidFill>
            <a:schemeClr val="bg1"/>
          </a:solidFill>
          <a:ln w="25400">
            <a:solidFill>
              <a:schemeClr val="tx1"/>
            </a:solidFill>
          </a:ln>
        </p:spPr>
      </p:pic>
    </p:spTree>
    <p:extLst>
      <p:ext uri="{BB962C8B-B14F-4D97-AF65-F5344CB8AC3E}">
        <p14:creationId xmlns:p14="http://schemas.microsoft.com/office/powerpoint/2010/main" val="1284472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Minus Sign 6">
            <a:extLst>
              <a:ext uri="{FF2B5EF4-FFF2-40B4-BE49-F238E27FC236}">
                <a16:creationId xmlns:a16="http://schemas.microsoft.com/office/drawing/2014/main" id="{80DC6069-F64D-478D-928E-0462428D8D1D}"/>
              </a:ext>
            </a:extLst>
          </p:cNvPr>
          <p:cNvSpPr/>
          <p:nvPr/>
        </p:nvSpPr>
        <p:spPr>
          <a:xfrm>
            <a:off x="-681877" y="257439"/>
            <a:ext cx="5206252"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C67C900E-E2F8-4C3A-83A7-7E6DAFDA730C}"/>
              </a:ext>
            </a:extLst>
          </p:cNvPr>
          <p:cNvSpPr txBox="1">
            <a:spLocks/>
          </p:cNvSpPr>
          <p:nvPr/>
        </p:nvSpPr>
        <p:spPr>
          <a:xfrm>
            <a:off x="-76200" y="1027295"/>
            <a:ext cx="4038599" cy="387305"/>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767171"/>
                </a:solidFill>
                <a:latin typeface="+mj-lt"/>
                <a:cs typeface="Times New Roman" panose="02020603050405020304" pitchFamily="18" charset="0"/>
              </a:rPr>
              <a:t>STUDENT PASS APPLICATIONS REPORT PAGE</a:t>
            </a:r>
          </a:p>
        </p:txBody>
      </p:sp>
      <p:pic>
        <p:nvPicPr>
          <p:cNvPr id="3" name="Picture 2">
            <a:extLst>
              <a:ext uri="{FF2B5EF4-FFF2-40B4-BE49-F238E27FC236}">
                <a16:creationId xmlns:a16="http://schemas.microsoft.com/office/drawing/2014/main" id="{2AAA2A2A-9837-439B-BF78-66B11BC9A8CC}"/>
              </a:ext>
            </a:extLst>
          </p:cNvPr>
          <p:cNvPicPr>
            <a:picLocks noChangeAspect="1"/>
          </p:cNvPicPr>
          <p:nvPr/>
        </p:nvPicPr>
        <p:blipFill>
          <a:blip r:embed="rId2"/>
          <a:stretch>
            <a:fillRect/>
          </a:stretch>
        </p:blipFill>
        <p:spPr>
          <a:xfrm>
            <a:off x="1251284" y="1628899"/>
            <a:ext cx="9143314" cy="4857385"/>
          </a:xfrm>
          <a:prstGeom prst="rect">
            <a:avLst/>
          </a:prstGeom>
        </p:spPr>
      </p:pic>
    </p:spTree>
    <p:extLst>
      <p:ext uri="{BB962C8B-B14F-4D97-AF65-F5344CB8AC3E}">
        <p14:creationId xmlns:p14="http://schemas.microsoft.com/office/powerpoint/2010/main" val="87622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777CDFC-AFE4-4E98-891E-60E7A4326427}"/>
              </a:ext>
            </a:extLst>
          </p:cNvPr>
          <p:cNvSpPr txBox="1">
            <a:spLocks/>
          </p:cNvSpPr>
          <p:nvPr/>
        </p:nvSpPr>
        <p:spPr>
          <a:xfrm>
            <a:off x="85344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pPr algn="ctr"/>
            <a:r>
              <a:rPr lang="en-US" dirty="0"/>
              <a:t>HARDWARE REQUIREMENTS</a:t>
            </a:r>
            <a:endParaRPr lang="en-IN" dirty="0"/>
          </a:p>
        </p:txBody>
      </p:sp>
      <p:graphicFrame>
        <p:nvGraphicFramePr>
          <p:cNvPr id="8" name="Content Placeholder 3">
            <a:extLst>
              <a:ext uri="{FF2B5EF4-FFF2-40B4-BE49-F238E27FC236}">
                <a16:creationId xmlns:a16="http://schemas.microsoft.com/office/drawing/2014/main" id="{B8B9BDB4-B0B2-4988-A686-44A7F43C7269}"/>
              </a:ext>
            </a:extLst>
          </p:cNvPr>
          <p:cNvGraphicFramePr>
            <a:graphicFrameLocks/>
          </p:cNvGraphicFramePr>
          <p:nvPr>
            <p:extLst>
              <p:ext uri="{D42A27DB-BD31-4B8C-83A1-F6EECF244321}">
                <p14:modId xmlns:p14="http://schemas.microsoft.com/office/powerpoint/2010/main" val="3769530766"/>
              </p:ext>
            </p:extLst>
          </p:nvPr>
        </p:nvGraphicFramePr>
        <p:xfrm>
          <a:off x="2308860" y="1996440"/>
          <a:ext cx="7574280" cy="3855721"/>
        </p:xfrm>
        <a:graphic>
          <a:graphicData uri="http://schemas.openxmlformats.org/drawingml/2006/table">
            <a:tbl>
              <a:tblPr firstRow="1" firstCol="1" bandRow="1">
                <a:tableStyleId>{284E427A-3D55-4303-BF80-6455036E1DE7}</a:tableStyleId>
              </a:tblPr>
              <a:tblGrid>
                <a:gridCol w="3787140">
                  <a:extLst>
                    <a:ext uri="{9D8B030D-6E8A-4147-A177-3AD203B41FA5}">
                      <a16:colId xmlns:a16="http://schemas.microsoft.com/office/drawing/2014/main" val="55506079"/>
                    </a:ext>
                  </a:extLst>
                </a:gridCol>
                <a:gridCol w="3787140">
                  <a:extLst>
                    <a:ext uri="{9D8B030D-6E8A-4147-A177-3AD203B41FA5}">
                      <a16:colId xmlns:a16="http://schemas.microsoft.com/office/drawing/2014/main" val="3316654757"/>
                    </a:ext>
                  </a:extLst>
                </a:gridCol>
              </a:tblGrid>
              <a:tr h="770596">
                <a:tc>
                  <a:txBody>
                    <a:bodyPr/>
                    <a:lstStyle/>
                    <a:p>
                      <a:pPr marL="6350" marR="1905" indent="-6350" algn="ctr">
                        <a:lnSpc>
                          <a:spcPct val="107000"/>
                        </a:lnSpc>
                        <a:spcAft>
                          <a:spcPts val="30"/>
                        </a:spcAft>
                      </a:pPr>
                      <a:r>
                        <a:rPr lang="en-IN" sz="1600" b="1" dirty="0">
                          <a:solidFill>
                            <a:schemeClr val="tx1"/>
                          </a:solidFill>
                          <a:effectLst/>
                        </a:rPr>
                        <a:t>Processor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Intel I5 1.19 GHz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913446852"/>
                  </a:ext>
                </a:extLst>
              </a:tr>
              <a:tr h="770596">
                <a:tc>
                  <a:txBody>
                    <a:bodyPr/>
                    <a:lstStyle/>
                    <a:p>
                      <a:pPr marL="6350" marR="1905" indent="-6350" algn="ctr">
                        <a:lnSpc>
                          <a:spcPct val="107000"/>
                        </a:lnSpc>
                        <a:spcAft>
                          <a:spcPts val="30"/>
                        </a:spcAft>
                      </a:pPr>
                      <a:r>
                        <a:rPr lang="en-IN" sz="1600" b="1" dirty="0">
                          <a:solidFill>
                            <a:schemeClr val="tx1"/>
                          </a:solidFill>
                          <a:effectLst/>
                        </a:rPr>
                        <a:t>RAM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4GB DDR RAM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1719428332"/>
                  </a:ext>
                </a:extLst>
              </a:tr>
              <a:tr h="773337">
                <a:tc>
                  <a:txBody>
                    <a:bodyPr/>
                    <a:lstStyle/>
                    <a:p>
                      <a:pPr marL="6350" marR="3810" indent="-6350" algn="ctr">
                        <a:lnSpc>
                          <a:spcPct val="107000"/>
                        </a:lnSpc>
                        <a:spcAft>
                          <a:spcPts val="30"/>
                        </a:spcAft>
                      </a:pPr>
                      <a:r>
                        <a:rPr lang="en-IN" sz="1600" b="1" dirty="0">
                          <a:solidFill>
                            <a:schemeClr val="tx1"/>
                          </a:solidFill>
                          <a:effectLst/>
                        </a:rPr>
                        <a:t>Hard Disk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905" indent="-6350" algn="ctr">
                        <a:lnSpc>
                          <a:spcPct val="107000"/>
                        </a:lnSpc>
                        <a:spcAft>
                          <a:spcPts val="30"/>
                        </a:spcAft>
                      </a:pPr>
                      <a:r>
                        <a:rPr lang="en-IN" sz="1600" b="1">
                          <a:solidFill>
                            <a:schemeClr val="tx1"/>
                          </a:solidFill>
                          <a:effectLst/>
                        </a:rPr>
                        <a:t>160GB Seagate Hard Disk </a:t>
                      </a:r>
                      <a:endParaRPr lang="en-IN" sz="16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540988711"/>
                  </a:ext>
                </a:extLst>
              </a:tr>
              <a:tr h="770596">
                <a:tc>
                  <a:txBody>
                    <a:bodyPr/>
                    <a:lstStyle/>
                    <a:p>
                      <a:pPr marL="6350" marR="3810" indent="-6350" algn="ctr">
                        <a:lnSpc>
                          <a:spcPct val="107000"/>
                        </a:lnSpc>
                        <a:spcAft>
                          <a:spcPts val="30"/>
                        </a:spcAft>
                      </a:pPr>
                      <a:r>
                        <a:rPr lang="en-IN" sz="1600" b="1" dirty="0">
                          <a:solidFill>
                            <a:schemeClr val="tx1"/>
                          </a:solidFill>
                          <a:effectLst/>
                        </a:rPr>
                        <a:t>Input Devices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Standard Keyboard and Mouse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4275075973"/>
                  </a:ext>
                </a:extLst>
              </a:tr>
              <a:tr h="770596">
                <a:tc>
                  <a:txBody>
                    <a:bodyPr/>
                    <a:lstStyle/>
                    <a:p>
                      <a:pPr marL="6350" marR="1905" indent="-6350" algn="ctr">
                        <a:lnSpc>
                          <a:spcPct val="107000"/>
                        </a:lnSpc>
                        <a:spcAft>
                          <a:spcPts val="30"/>
                        </a:spcAft>
                      </a:pPr>
                      <a:r>
                        <a:rPr lang="en-IN" sz="1600" b="1" dirty="0">
                          <a:solidFill>
                            <a:schemeClr val="tx1"/>
                          </a:solidFill>
                          <a:effectLst/>
                        </a:rPr>
                        <a:t>Output Device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3175" indent="-6350" algn="ctr">
                        <a:lnSpc>
                          <a:spcPct val="107000"/>
                        </a:lnSpc>
                        <a:spcAft>
                          <a:spcPts val="30"/>
                        </a:spcAft>
                      </a:pPr>
                      <a:r>
                        <a:rPr lang="en-IN" sz="1600" b="1" dirty="0">
                          <a:solidFill>
                            <a:schemeClr val="tx1"/>
                          </a:solidFill>
                          <a:effectLst/>
                        </a:rPr>
                        <a:t>15’ LED Monitor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333058850"/>
                  </a:ext>
                </a:extLst>
              </a:tr>
            </a:tbl>
          </a:graphicData>
        </a:graphic>
      </p:graphicFrame>
    </p:spTree>
    <p:extLst>
      <p:ext uri="{BB962C8B-B14F-4D97-AF65-F5344CB8AC3E}">
        <p14:creationId xmlns:p14="http://schemas.microsoft.com/office/powerpoint/2010/main" val="2581065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Minus Sign 9">
            <a:extLst>
              <a:ext uri="{FF2B5EF4-FFF2-40B4-BE49-F238E27FC236}">
                <a16:creationId xmlns:a16="http://schemas.microsoft.com/office/drawing/2014/main" id="{4B023938-B370-4881-B5FC-E218F930F292}"/>
              </a:ext>
            </a:extLst>
          </p:cNvPr>
          <p:cNvSpPr/>
          <p:nvPr/>
        </p:nvSpPr>
        <p:spPr>
          <a:xfrm>
            <a:off x="3492873" y="-199095"/>
            <a:ext cx="5206252"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298F548-BCE1-4B17-81F1-41933C567105}"/>
              </a:ext>
            </a:extLst>
          </p:cNvPr>
          <p:cNvSpPr txBox="1"/>
          <p:nvPr/>
        </p:nvSpPr>
        <p:spPr>
          <a:xfrm>
            <a:off x="634016" y="1254007"/>
            <a:ext cx="10923967" cy="4633961"/>
          </a:xfrm>
          <a:prstGeom prst="rect">
            <a:avLst/>
          </a:prstGeom>
          <a:noFill/>
        </p:spPr>
        <p:txBody>
          <a:bodyPr wrap="square">
            <a:spAutoFit/>
          </a:bodyPr>
          <a:lstStyle/>
          <a:p>
            <a:pPr marL="0" marR="2540" indent="0" algn="just">
              <a:lnSpc>
                <a:spcPct val="150000"/>
              </a:lnSpc>
              <a:spcAft>
                <a:spcPts val="595"/>
              </a:spcAft>
              <a:buNone/>
            </a:pPr>
            <a:r>
              <a:rPr lang="en-IN" sz="1600" dirty="0">
                <a:solidFill>
                  <a:srgbClr val="000000"/>
                </a:solidFill>
                <a:effectLst/>
                <a:latin typeface="Times New Roman" panose="02020603050405020304" pitchFamily="18" charset="0"/>
                <a:ea typeface="Times New Roman" panose="02020603050405020304" pitchFamily="18" charset="0"/>
              </a:rPr>
              <a:t> The system is designed in such an extendable fashion to incorporate the future changes into the system easily. Any particular can be added easily and get connected to the menu. The various user-friendly features are introduced in this project. There are several future ideas to </a:t>
            </a:r>
            <a:r>
              <a:rPr lang="en-IN" sz="1600" dirty="0" err="1">
                <a:solidFill>
                  <a:srgbClr val="000000"/>
                </a:solidFill>
                <a:effectLst/>
                <a:latin typeface="Times New Roman" panose="02020603050405020304" pitchFamily="18" charset="0"/>
                <a:ea typeface="Times New Roman" panose="02020603050405020304" pitchFamily="18" charset="0"/>
              </a:rPr>
              <a:t>develope</a:t>
            </a:r>
            <a:r>
              <a:rPr lang="en-IN" sz="1600" dirty="0">
                <a:solidFill>
                  <a:srgbClr val="000000"/>
                </a:solidFill>
                <a:effectLst/>
                <a:latin typeface="Times New Roman" panose="02020603050405020304" pitchFamily="18" charset="0"/>
                <a:ea typeface="Times New Roman" panose="02020603050405020304" pitchFamily="18" charset="0"/>
              </a:rPr>
              <a:t> this application, still in mind. All the links to other forms are generated and are tested with the actual system. </a:t>
            </a:r>
          </a:p>
          <a:p>
            <a:pPr marL="0" marR="2540" indent="0" algn="just">
              <a:lnSpc>
                <a:spcPct val="150000"/>
              </a:lnSpc>
              <a:spcAft>
                <a:spcPts val="600"/>
              </a:spcAft>
              <a:buNone/>
            </a:pPr>
            <a:r>
              <a:rPr lang="en-IN" sz="1600" dirty="0">
                <a:solidFill>
                  <a:srgbClr val="000000"/>
                </a:solidFill>
                <a:effectLst/>
                <a:latin typeface="Times New Roman" panose="02020603050405020304" pitchFamily="18" charset="0"/>
                <a:ea typeface="Times New Roman" panose="02020603050405020304" pitchFamily="18" charset="0"/>
              </a:rPr>
              <a:t>               The database connectivity is tested with the user requirements and verified for the validity. The software requirements have been met. Needed documents are generated and adequate documentation has been provided for maintenance and further enhancements. The operation required by the user to operate the system is basic computer knowledge only. </a:t>
            </a:r>
          </a:p>
          <a:p>
            <a:pPr marL="0" marR="2540" indent="0" algn="just">
              <a:lnSpc>
                <a:spcPct val="150000"/>
              </a:lnSpc>
              <a:spcAft>
                <a:spcPts val="595"/>
              </a:spcAft>
              <a:buNone/>
            </a:pPr>
            <a:r>
              <a:rPr lang="en-IN" sz="1600" dirty="0">
                <a:solidFill>
                  <a:srgbClr val="000000"/>
                </a:solidFill>
                <a:effectLst/>
                <a:latin typeface="Times New Roman" panose="02020603050405020304" pitchFamily="18" charset="0"/>
                <a:ea typeface="Times New Roman" panose="02020603050405020304" pitchFamily="18" charset="0"/>
              </a:rPr>
              <a:t>                 Finally, this is Well graphics project and all the forms are very easy to understand for every computer operator, so that the transactions of the databases for completely recorded in a report in the form of SQL data report. No confusions for the required Final printing reports for all modules in well </a:t>
            </a:r>
            <a:r>
              <a:rPr lang="en-IN" sz="1600" dirty="0" err="1">
                <a:solidFill>
                  <a:srgbClr val="000000"/>
                </a:solidFill>
                <a:effectLst/>
                <a:latin typeface="Times New Roman" panose="02020603050405020304" pitchFamily="18" charset="0"/>
                <a:ea typeface="Times New Roman" panose="02020603050405020304" pitchFamily="18" charset="0"/>
              </a:rPr>
              <a:t>apped</a:t>
            </a:r>
            <a:r>
              <a:rPr lang="en-IN" sz="1600" dirty="0">
                <a:solidFill>
                  <a:srgbClr val="000000"/>
                </a:solidFill>
                <a:effectLst/>
                <a:latin typeface="Times New Roman" panose="02020603050405020304" pitchFamily="18" charset="0"/>
                <a:ea typeface="Times New Roman" panose="02020603050405020304" pitchFamily="18" charset="0"/>
              </a:rPr>
              <a:t> project such as Master Page, Pass Details, Income and Expense, Search and Modify, Show Record, Final Report. These modules are completely validated and 100% verifications done in the frontend tool visual studio and inserted well graphics design.  </a:t>
            </a:r>
          </a:p>
        </p:txBody>
      </p:sp>
      <p:sp>
        <p:nvSpPr>
          <p:cNvPr id="5" name="Title 1">
            <a:extLst>
              <a:ext uri="{FF2B5EF4-FFF2-40B4-BE49-F238E27FC236}">
                <a16:creationId xmlns:a16="http://schemas.microsoft.com/office/drawing/2014/main" id="{A75BA351-3EC1-4423-9985-784FADBC2CAD}"/>
              </a:ext>
            </a:extLst>
          </p:cNvPr>
          <p:cNvSpPr txBox="1">
            <a:spLocks/>
          </p:cNvSpPr>
          <p:nvPr/>
        </p:nvSpPr>
        <p:spPr>
          <a:xfrm>
            <a:off x="838200" y="-71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pPr algn="ctr"/>
            <a:endParaRPr lang="en-IN" sz="4000" dirty="0">
              <a:solidFill>
                <a:srgbClr val="767171"/>
              </a:solidFill>
            </a:endParaRPr>
          </a:p>
        </p:txBody>
      </p:sp>
      <p:sp>
        <p:nvSpPr>
          <p:cNvPr id="9" name="Title 1">
            <a:extLst>
              <a:ext uri="{FF2B5EF4-FFF2-40B4-BE49-F238E27FC236}">
                <a16:creationId xmlns:a16="http://schemas.microsoft.com/office/drawing/2014/main" id="{B283D89B-E9A3-47DC-888D-7552AF872288}"/>
              </a:ext>
            </a:extLst>
          </p:cNvPr>
          <p:cNvSpPr txBox="1">
            <a:spLocks/>
          </p:cNvSpPr>
          <p:nvPr/>
        </p:nvSpPr>
        <p:spPr>
          <a:xfrm>
            <a:off x="4086225" y="488901"/>
            <a:ext cx="4019550" cy="48113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pPr algn="ctr"/>
            <a:r>
              <a:rPr lang="en-US" sz="4000" spc="0" dirty="0">
                <a:ln w="0"/>
                <a:gradFill>
                  <a:gsLst>
                    <a:gs pos="21000">
                      <a:srgbClr val="53575C"/>
                    </a:gs>
                    <a:gs pos="88000">
                      <a:srgbClr val="C5C7CA"/>
                    </a:gs>
                  </a:gsLst>
                  <a:lin ang="5400000"/>
                </a:gradFill>
              </a:rPr>
              <a:t>CONCLUSION</a:t>
            </a:r>
            <a:endParaRPr lang="en-IN" sz="4000" spc="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2876967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Minus Sign 1">
            <a:extLst>
              <a:ext uri="{FF2B5EF4-FFF2-40B4-BE49-F238E27FC236}">
                <a16:creationId xmlns:a16="http://schemas.microsoft.com/office/drawing/2014/main" id="{904E6C0F-56AE-409F-A8B4-5E0FBD2A7E98}"/>
              </a:ext>
            </a:extLst>
          </p:cNvPr>
          <p:cNvSpPr/>
          <p:nvPr/>
        </p:nvSpPr>
        <p:spPr>
          <a:xfrm>
            <a:off x="1781175" y="-142875"/>
            <a:ext cx="8677275" cy="3095625"/>
          </a:xfrm>
          <a:prstGeom prst="mathMinus">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A75BA351-3EC1-4423-9985-784FADBC2CAD}"/>
              </a:ext>
            </a:extLst>
          </p:cNvPr>
          <p:cNvSpPr txBox="1">
            <a:spLocks/>
          </p:cNvSpPr>
          <p:nvPr/>
        </p:nvSpPr>
        <p:spPr>
          <a:xfrm>
            <a:off x="838200" y="-71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pPr algn="ctr"/>
            <a:endParaRPr lang="en-IN" sz="4000" dirty="0">
              <a:solidFill>
                <a:srgbClr val="767171"/>
              </a:solidFill>
            </a:endParaRPr>
          </a:p>
        </p:txBody>
      </p:sp>
      <p:sp>
        <p:nvSpPr>
          <p:cNvPr id="9" name="Title 1">
            <a:extLst>
              <a:ext uri="{FF2B5EF4-FFF2-40B4-BE49-F238E27FC236}">
                <a16:creationId xmlns:a16="http://schemas.microsoft.com/office/drawing/2014/main" id="{B283D89B-E9A3-47DC-888D-7552AF872288}"/>
              </a:ext>
            </a:extLst>
          </p:cNvPr>
          <p:cNvSpPr txBox="1">
            <a:spLocks/>
          </p:cNvSpPr>
          <p:nvPr/>
        </p:nvSpPr>
        <p:spPr>
          <a:xfrm>
            <a:off x="1057275" y="788495"/>
            <a:ext cx="10048875" cy="12474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pPr algn="ctr"/>
            <a:r>
              <a:rPr lang="en-US" dirty="0">
                <a:solidFill>
                  <a:srgbClr val="767171"/>
                </a:solidFill>
              </a:rPr>
              <a:t>FUTURE ENHANCEMENTS</a:t>
            </a:r>
            <a:endParaRPr lang="en-IN" dirty="0">
              <a:solidFill>
                <a:srgbClr val="767171"/>
              </a:solidFill>
            </a:endParaRPr>
          </a:p>
        </p:txBody>
      </p:sp>
      <p:sp>
        <p:nvSpPr>
          <p:cNvPr id="7" name="Content Placeholder 2">
            <a:extLst>
              <a:ext uri="{FF2B5EF4-FFF2-40B4-BE49-F238E27FC236}">
                <a16:creationId xmlns:a16="http://schemas.microsoft.com/office/drawing/2014/main" id="{8A38771C-FB70-4123-AF68-2C1C2EE7C17A}"/>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2540" indent="0" algn="just">
              <a:lnSpc>
                <a:spcPct val="148000"/>
              </a:lnSpc>
              <a:spcAft>
                <a:spcPts val="30"/>
              </a:spcAft>
              <a:buFont typeface="Arial" panose="020B0604020202020204" pitchFamily="34" charset="0"/>
              <a:buNone/>
            </a:pPr>
            <a:r>
              <a:rPr lang="en-IN" sz="1800" dirty="0">
                <a:solidFill>
                  <a:srgbClr val="000000"/>
                </a:solidFill>
                <a:latin typeface="Times New Roman" panose="02020603050405020304" pitchFamily="18" charset="0"/>
                <a:ea typeface="Times New Roman" panose="02020603050405020304" pitchFamily="18" charset="0"/>
              </a:rPr>
              <a:t>                 Enhancement means adding, modifying, or redeveloping the code to support changes in the specifications. It is necessary to keep up with changing user needs and the operational environment. </a:t>
            </a:r>
          </a:p>
          <a:p>
            <a:pPr marL="0" marR="2540" indent="0" algn="just">
              <a:lnSpc>
                <a:spcPct val="107000"/>
              </a:lnSpc>
              <a:spcAft>
                <a:spcPts val="575"/>
              </a:spcAft>
              <a:buFont typeface="Arial" panose="020B0604020202020204" pitchFamily="34" charset="0"/>
              <a:buNone/>
            </a:pPr>
            <a:r>
              <a:rPr lang="en-IN" sz="1800" dirty="0">
                <a:solidFill>
                  <a:srgbClr val="000000"/>
                </a:solidFill>
                <a:latin typeface="Times New Roman" panose="02020603050405020304" pitchFamily="18" charset="0"/>
                <a:ea typeface="Times New Roman" panose="02020603050405020304" pitchFamily="18" charset="0"/>
              </a:rPr>
              <a:t>                 Since no system is ever complete, well app for bus management can further developed to include more operations and analysis, as changes are required by end users of the system. </a:t>
            </a:r>
          </a:p>
          <a:p>
            <a:pPr marL="342900" marR="2540" indent="-342900" algn="just" fontAlgn="base">
              <a:lnSpc>
                <a:spcPct val="149000"/>
              </a:lnSpc>
              <a:spcAft>
                <a:spcPts val="30"/>
              </a:spcAft>
              <a:buClr>
                <a:srgbClr val="000000"/>
              </a:buClr>
              <a:buSzPts val="1200"/>
              <a:buFont typeface="Symbol" panose="05050102010706020507" pitchFamily="18" charset="2"/>
              <a:buChar char=""/>
            </a:pPr>
            <a:r>
              <a:rPr lang="en-IN" sz="1800" dirty="0">
                <a:solidFill>
                  <a:srgbClr val="000000"/>
                </a:solidFill>
                <a:uFill>
                  <a:solidFill>
                    <a:srgbClr val="000000"/>
                  </a:solidFill>
                </a:uFill>
                <a:latin typeface="Times New Roman" panose="02020603050405020304" pitchFamily="18" charset="0"/>
                <a:ea typeface="Times New Roman" panose="02020603050405020304" pitchFamily="18" charset="0"/>
              </a:rPr>
              <a:t>The System can also be developed using VB.NET with the help of   Application software. </a:t>
            </a:r>
            <a:endParaRPr lang="en-IN" sz="1800" dirty="0">
              <a:solidFill>
                <a:srgbClr val="000000"/>
              </a:solidFill>
              <a:latin typeface="Times New Roman" panose="02020603050405020304" pitchFamily="18" charset="0"/>
              <a:ea typeface="Times New Roman" panose="02020603050405020304" pitchFamily="18" charset="0"/>
            </a:endParaRPr>
          </a:p>
          <a:p>
            <a:pPr marL="342900" marR="2540" indent="-342900" algn="just" fontAlgn="base">
              <a:lnSpc>
                <a:spcPct val="103000"/>
              </a:lnSpc>
              <a:spcAft>
                <a:spcPts val="625"/>
              </a:spcAft>
              <a:buClr>
                <a:srgbClr val="000000"/>
              </a:buClr>
              <a:buSzPts val="1200"/>
              <a:buFont typeface="Symbol" panose="05050102010706020507" pitchFamily="18" charset="2"/>
              <a:buChar char=""/>
            </a:pPr>
            <a:r>
              <a:rPr lang="en-IN" sz="1800" dirty="0">
                <a:solidFill>
                  <a:srgbClr val="000000"/>
                </a:solidFill>
                <a:uFill>
                  <a:solidFill>
                    <a:srgbClr val="000000"/>
                  </a:solidFill>
                </a:uFill>
                <a:latin typeface="Times New Roman" panose="02020603050405020304" pitchFamily="18" charset="0"/>
                <a:ea typeface="Times New Roman" panose="02020603050405020304" pitchFamily="18" charset="0"/>
              </a:rPr>
              <a:t>The System can also be developed for all Police station maintenance.</a:t>
            </a:r>
            <a:endParaRPr lang="en-IN" sz="1800" dirty="0">
              <a:solidFill>
                <a:srgbClr val="000000"/>
              </a:solidFill>
              <a:latin typeface="Times New Roman" panose="02020603050405020304" pitchFamily="18" charset="0"/>
              <a:ea typeface="Times New Roman" panose="02020603050405020304" pitchFamily="18" charset="0"/>
            </a:endParaRPr>
          </a:p>
          <a:p>
            <a:pPr marL="0" marR="2540" indent="0" algn="just">
              <a:lnSpc>
                <a:spcPct val="148000"/>
              </a:lnSpc>
              <a:spcAft>
                <a:spcPts val="30"/>
              </a:spcAft>
              <a:buFont typeface="Arial" panose="020B0604020202020204" pitchFamily="34" charset="0"/>
              <a:buNone/>
            </a:pPr>
            <a:r>
              <a:rPr lang="en-IN" sz="1800" dirty="0">
                <a:solidFill>
                  <a:srgbClr val="000000"/>
                </a:solidFill>
                <a:latin typeface="Times New Roman" panose="02020603050405020304" pitchFamily="18" charset="0"/>
                <a:ea typeface="Times New Roman" panose="02020603050405020304" pitchFamily="18" charset="0"/>
              </a:rPr>
              <a:t>              Graphical Reports can be designed with graphs such as data flow diagram and ER diagram. This will provide clear picture of a ratio of the stored data can be retained for future enhancement. </a:t>
            </a:r>
          </a:p>
          <a:p>
            <a:pPr marL="6350" marR="2540" indent="-6350">
              <a:lnSpc>
                <a:spcPct val="107000"/>
              </a:lnSpc>
              <a:spcAft>
                <a:spcPts val="1260"/>
              </a:spcAft>
            </a:pPr>
            <a:endParaRPr lang="en-IN" dirty="0"/>
          </a:p>
        </p:txBody>
      </p:sp>
    </p:spTree>
    <p:extLst>
      <p:ext uri="{BB962C8B-B14F-4D97-AF65-F5344CB8AC3E}">
        <p14:creationId xmlns:p14="http://schemas.microsoft.com/office/powerpoint/2010/main" val="3849262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51C7B78B-F743-4CBD-8A4C-876D00856307}"/>
              </a:ext>
            </a:extLst>
          </p:cNvPr>
          <p:cNvPicPr>
            <a:picLocks noGrp="1" noChangeAspect="1"/>
          </p:cNvPicPr>
          <p:nvPr>
            <p:ph type="pic" sz="quarter" idx="10"/>
          </p:nvPr>
        </p:nvPicPr>
        <p:blipFill>
          <a:blip r:embed="rId2"/>
          <a:srcRect l="1986" r="1986"/>
          <a:stretch/>
        </p:blipFill>
        <p:spPr>
          <a:xfrm>
            <a:off x="458724" y="411480"/>
            <a:ext cx="11274552" cy="5870448"/>
          </a:xfrm>
          <a:effectLst>
            <a:softEdge rad="63500"/>
          </a:effectLst>
        </p:spPr>
      </p:pic>
      <p:sp>
        <p:nvSpPr>
          <p:cNvPr id="26" name="Title 25">
            <a:extLst>
              <a:ext uri="{FF2B5EF4-FFF2-40B4-BE49-F238E27FC236}">
                <a16:creationId xmlns:a16="http://schemas.microsoft.com/office/drawing/2014/main" id="{B4A6BAED-EBE6-4796-91D1-762EB5936B76}"/>
              </a:ext>
            </a:extLst>
          </p:cNvPr>
          <p:cNvSpPr>
            <a:spLocks noGrp="1"/>
          </p:cNvSpPr>
          <p:nvPr>
            <p:ph type="ctrTitle"/>
          </p:nvPr>
        </p:nvSpPr>
        <p:spPr>
          <a:xfrm>
            <a:off x="8283388" y="5372099"/>
            <a:ext cx="3357283" cy="786655"/>
          </a:xfrm>
          <a:solidFill>
            <a:srgbClr val="B5BACE"/>
          </a:solidFill>
        </p:spPr>
        <p:txBody>
          <a:bodyPr>
            <a:normAutofit/>
          </a:bodyPr>
          <a:lstStyle/>
          <a:p>
            <a:r>
              <a:rPr lang="en-US" sz="3200" dirty="0"/>
              <a:t>THANK YOU</a:t>
            </a:r>
          </a:p>
        </p:txBody>
      </p:sp>
      <p:pic>
        <p:nvPicPr>
          <p:cNvPr id="6" name="Picture 5">
            <a:extLst>
              <a:ext uri="{FF2B5EF4-FFF2-40B4-BE49-F238E27FC236}">
                <a16:creationId xmlns:a16="http://schemas.microsoft.com/office/drawing/2014/main" id="{90CE6083-D3FE-4E32-AB45-23352A7193AB}"/>
              </a:ext>
            </a:extLst>
          </p:cNvPr>
          <p:cNvPicPr>
            <a:picLocks noChangeAspect="1"/>
          </p:cNvPicPr>
          <p:nvPr/>
        </p:nvPicPr>
        <p:blipFill>
          <a:blip r:embed="rId3"/>
          <a:stretch>
            <a:fillRect/>
          </a:stretch>
        </p:blipFill>
        <p:spPr>
          <a:xfrm>
            <a:off x="605257" y="717319"/>
            <a:ext cx="1021834" cy="1021834"/>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310368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92BABC-16AA-4F15-9665-24E61B0B2794}"/>
              </a:ext>
            </a:extLst>
          </p:cNvPr>
          <p:cNvSpPr>
            <a:spLocks noGrp="1"/>
          </p:cNvSpPr>
          <p:nvPr>
            <p:ph type="title"/>
          </p:nvPr>
        </p:nvSpPr>
        <p:spPr>
          <a:xfrm>
            <a:off x="838200" y="557631"/>
            <a:ext cx="10515600" cy="1325563"/>
          </a:xfrm>
        </p:spPr>
        <p:txBody>
          <a:bodyPr>
            <a:normAutofit/>
          </a:bodyPr>
          <a:lstStyle/>
          <a:p>
            <a:pPr algn="ctr"/>
            <a:r>
              <a:rPr lang="en-US" dirty="0"/>
              <a:t>SOFTWARE REQUIREMENTS</a:t>
            </a:r>
            <a:endParaRPr lang="en-IN" sz="4800" dirty="0"/>
          </a:p>
        </p:txBody>
      </p:sp>
      <p:graphicFrame>
        <p:nvGraphicFramePr>
          <p:cNvPr id="5" name="Content Placeholder 3">
            <a:extLst>
              <a:ext uri="{FF2B5EF4-FFF2-40B4-BE49-F238E27FC236}">
                <a16:creationId xmlns:a16="http://schemas.microsoft.com/office/drawing/2014/main" id="{D68BCC80-917E-45BE-8B1A-B645D54E928A}"/>
              </a:ext>
            </a:extLst>
          </p:cNvPr>
          <p:cNvGraphicFramePr>
            <a:graphicFrameLocks/>
          </p:cNvGraphicFramePr>
          <p:nvPr>
            <p:extLst>
              <p:ext uri="{D42A27DB-BD31-4B8C-83A1-F6EECF244321}">
                <p14:modId xmlns:p14="http://schemas.microsoft.com/office/powerpoint/2010/main" val="1855189676"/>
              </p:ext>
            </p:extLst>
          </p:nvPr>
        </p:nvGraphicFramePr>
        <p:xfrm>
          <a:off x="2731215" y="2662116"/>
          <a:ext cx="6729570" cy="3037643"/>
        </p:xfrm>
        <a:graphic>
          <a:graphicData uri="http://schemas.openxmlformats.org/drawingml/2006/table">
            <a:tbl>
              <a:tblPr firstRow="1" firstCol="1" bandRow="1">
                <a:tableStyleId>{284E427A-3D55-4303-BF80-6455036E1DE7}</a:tableStyleId>
              </a:tblPr>
              <a:tblGrid>
                <a:gridCol w="3639101">
                  <a:extLst>
                    <a:ext uri="{9D8B030D-6E8A-4147-A177-3AD203B41FA5}">
                      <a16:colId xmlns:a16="http://schemas.microsoft.com/office/drawing/2014/main" val="3806533050"/>
                    </a:ext>
                  </a:extLst>
                </a:gridCol>
                <a:gridCol w="3090469">
                  <a:extLst>
                    <a:ext uri="{9D8B030D-6E8A-4147-A177-3AD203B41FA5}">
                      <a16:colId xmlns:a16="http://schemas.microsoft.com/office/drawing/2014/main" val="2651731267"/>
                    </a:ext>
                  </a:extLst>
                </a:gridCol>
              </a:tblGrid>
              <a:tr h="1011348">
                <a:tc>
                  <a:txBody>
                    <a:bodyPr/>
                    <a:lstStyle/>
                    <a:p>
                      <a:pPr marL="6350" marR="2540" indent="-6350" algn="ctr">
                        <a:lnSpc>
                          <a:spcPct val="107000"/>
                        </a:lnSpc>
                        <a:spcAft>
                          <a:spcPts val="30"/>
                        </a:spcAft>
                      </a:pPr>
                      <a:r>
                        <a:rPr lang="en-IN" sz="1600" b="1" dirty="0">
                          <a:solidFill>
                            <a:schemeClr val="tx1"/>
                          </a:solidFill>
                          <a:effectLst/>
                        </a:rPr>
                        <a:t>Operating System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1270" indent="-6350" algn="ctr">
                        <a:lnSpc>
                          <a:spcPct val="107000"/>
                        </a:lnSpc>
                        <a:spcAft>
                          <a:spcPts val="30"/>
                        </a:spcAft>
                      </a:pPr>
                      <a:r>
                        <a:rPr lang="en-IN" sz="1600" b="1" dirty="0">
                          <a:solidFill>
                            <a:schemeClr val="tx1"/>
                          </a:solidFill>
                          <a:effectLst/>
                        </a:rPr>
                        <a:t>Windows 11 Home Single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253435016"/>
                  </a:ext>
                </a:extLst>
              </a:tr>
              <a:tr h="1014947">
                <a:tc>
                  <a:txBody>
                    <a:bodyPr/>
                    <a:lstStyle/>
                    <a:p>
                      <a:pPr marL="6350" marR="3810" indent="-6350" algn="ctr">
                        <a:lnSpc>
                          <a:spcPct val="107000"/>
                        </a:lnSpc>
                        <a:spcAft>
                          <a:spcPts val="30"/>
                        </a:spcAft>
                      </a:pPr>
                      <a:r>
                        <a:rPr lang="en-IN" sz="1600" b="1" dirty="0">
                          <a:solidFill>
                            <a:schemeClr val="tx1"/>
                          </a:solidFill>
                          <a:effectLst/>
                        </a:rPr>
                        <a:t>Front end tool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2540" indent="-6350" algn="ctr">
                        <a:lnSpc>
                          <a:spcPct val="107000"/>
                        </a:lnSpc>
                        <a:spcAft>
                          <a:spcPts val="30"/>
                        </a:spcAft>
                      </a:pPr>
                      <a:r>
                        <a:rPr lang="en-IN" sz="1600" b="1" dirty="0">
                          <a:solidFill>
                            <a:schemeClr val="tx1"/>
                          </a:solidFill>
                          <a:effectLst/>
                        </a:rPr>
                        <a:t>VB.NET 2010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3929379767"/>
                  </a:ext>
                </a:extLst>
              </a:tr>
              <a:tr h="1011348">
                <a:tc>
                  <a:txBody>
                    <a:bodyPr/>
                    <a:lstStyle/>
                    <a:p>
                      <a:pPr marL="6350" marR="2540" indent="-6350" algn="ctr">
                        <a:lnSpc>
                          <a:spcPct val="107000"/>
                        </a:lnSpc>
                        <a:spcAft>
                          <a:spcPts val="30"/>
                        </a:spcAft>
                      </a:pPr>
                      <a:r>
                        <a:rPr lang="en-IN" sz="1600" b="1" dirty="0">
                          <a:solidFill>
                            <a:schemeClr val="tx1"/>
                          </a:solidFill>
                          <a:effectLst/>
                        </a:rPr>
                        <a:t>Back end tool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tc>
                  <a:txBody>
                    <a:bodyPr/>
                    <a:lstStyle/>
                    <a:p>
                      <a:pPr marL="6350" marR="635" indent="-6350" algn="ctr">
                        <a:lnSpc>
                          <a:spcPct val="107000"/>
                        </a:lnSpc>
                        <a:spcAft>
                          <a:spcPts val="30"/>
                        </a:spcAft>
                      </a:pPr>
                      <a:r>
                        <a:rPr lang="en-IN" sz="1600" b="1" dirty="0">
                          <a:solidFill>
                            <a:schemeClr val="tx1"/>
                          </a:solidFill>
                          <a:effectLst/>
                        </a:rPr>
                        <a:t>SQL SERVER 2010 </a:t>
                      </a:r>
                      <a:endPar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025" marR="73025" marT="8890" marB="0"/>
                </a:tc>
                <a:extLst>
                  <a:ext uri="{0D108BD9-81ED-4DB2-BD59-A6C34878D82A}">
                    <a16:rowId xmlns:a16="http://schemas.microsoft.com/office/drawing/2014/main" val="4089653930"/>
                  </a:ext>
                </a:extLst>
              </a:tr>
            </a:tbl>
          </a:graphicData>
        </a:graphic>
      </p:graphicFrame>
    </p:spTree>
    <p:extLst>
      <p:ext uri="{BB962C8B-B14F-4D97-AF65-F5344CB8AC3E}">
        <p14:creationId xmlns:p14="http://schemas.microsoft.com/office/powerpoint/2010/main" val="158389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57CE5AFB-7187-4C2D-B242-7DFB03D9BCA3}"/>
              </a:ext>
            </a:extLst>
          </p:cNvPr>
          <p:cNvPicPr>
            <a:picLocks noGrp="1" noChangeAspect="1"/>
          </p:cNvPicPr>
          <p:nvPr>
            <p:ph type="pic" sz="quarter" idx="13"/>
          </p:nvPr>
        </p:nvPicPr>
        <p:blipFill>
          <a:blip r:embed="rId2"/>
          <a:srcRect/>
          <a:stretch/>
        </p:blipFill>
        <p:spPr>
          <a:xfrm>
            <a:off x="5375689" y="1717357"/>
            <a:ext cx="6244811" cy="4321874"/>
          </a:xfrm>
        </p:spPr>
      </p:pic>
      <p:pic>
        <p:nvPicPr>
          <p:cNvPr id="26" name="Picture Placeholder 25">
            <a:extLst>
              <a:ext uri="{FF2B5EF4-FFF2-40B4-BE49-F238E27FC236}">
                <a16:creationId xmlns:a16="http://schemas.microsoft.com/office/drawing/2014/main" id="{36558FE3-0D16-474F-9215-B45433A9291D}"/>
              </a:ext>
            </a:extLst>
          </p:cNvPr>
          <p:cNvPicPr>
            <a:picLocks noGrp="1" noChangeAspect="1"/>
          </p:cNvPicPr>
          <p:nvPr>
            <p:ph type="pic" sz="quarter" idx="14"/>
          </p:nvPr>
        </p:nvPicPr>
        <p:blipFill>
          <a:blip r:embed="rId3"/>
          <a:srcRect/>
          <a:stretch/>
        </p:blipFill>
        <p:spPr>
          <a:xfrm>
            <a:off x="9655104" y="1884997"/>
            <a:ext cx="1711643" cy="1711643"/>
          </a:xfrm>
          <a:noFill/>
        </p:spPr>
      </p:pic>
      <p:sp>
        <p:nvSpPr>
          <p:cNvPr id="4" name="Slide Number Placeholder 3">
            <a:extLst>
              <a:ext uri="{FF2B5EF4-FFF2-40B4-BE49-F238E27FC236}">
                <a16:creationId xmlns:a16="http://schemas.microsoft.com/office/drawing/2014/main" id="{D13D261B-78DC-43BA-8897-281BB35FE6F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7</a:t>
            </a:fld>
            <a:endParaRPr lang="en-US" dirty="0"/>
          </a:p>
        </p:txBody>
      </p:sp>
      <p:sp>
        <p:nvSpPr>
          <p:cNvPr id="11" name="Title 1">
            <a:extLst>
              <a:ext uri="{FF2B5EF4-FFF2-40B4-BE49-F238E27FC236}">
                <a16:creationId xmlns:a16="http://schemas.microsoft.com/office/drawing/2014/main" id="{38614AD9-A5B1-4DEE-9F23-631BD8C2F71F}"/>
              </a:ext>
            </a:extLst>
          </p:cNvPr>
          <p:cNvSpPr>
            <a:spLocks noGrp="1"/>
          </p:cNvSpPr>
          <p:nvPr>
            <p:ph type="title"/>
          </p:nvPr>
        </p:nvSpPr>
        <p:spPr>
          <a:xfrm>
            <a:off x="388620" y="818769"/>
            <a:ext cx="8892540" cy="750951"/>
          </a:xfrm>
        </p:spPr>
        <p:txBody>
          <a:bodyPr>
            <a:normAutofit/>
          </a:bodyPr>
          <a:lstStyle/>
          <a:p>
            <a:r>
              <a:rPr lang="en-IN" sz="4000" dirty="0">
                <a:solidFill>
                  <a:srgbClr val="767171"/>
                </a:solidFill>
                <a:effectLst>
                  <a:outerShdw blurRad="38100" dist="38100" dir="2700000" algn="tl">
                    <a:srgbClr val="000000">
                      <a:alpha val="43137"/>
                    </a:srgbClr>
                  </a:outerShdw>
                </a:effectLst>
                <a:uFill>
                  <a:solidFill>
                    <a:srgbClr val="000000"/>
                  </a:solidFill>
                </a:uFill>
                <a:ea typeface="Times New Roman" panose="02020603050405020304" pitchFamily="18" charset="0"/>
              </a:rPr>
              <a:t>LIST OF THE PROJECT MODULES</a:t>
            </a:r>
            <a:endParaRPr lang="en-IN" sz="4000" dirty="0">
              <a:solidFill>
                <a:srgbClr val="767171"/>
              </a:solidFill>
              <a:effectLst>
                <a:outerShdw blurRad="38100" dist="38100" dir="2700000" algn="tl">
                  <a:srgbClr val="000000">
                    <a:alpha val="43137"/>
                  </a:srgbClr>
                </a:outerShdw>
              </a:effectLst>
            </a:endParaRPr>
          </a:p>
        </p:txBody>
      </p:sp>
      <p:sp>
        <p:nvSpPr>
          <p:cNvPr id="12" name="Content Placeholder 2">
            <a:extLst>
              <a:ext uri="{FF2B5EF4-FFF2-40B4-BE49-F238E27FC236}">
                <a16:creationId xmlns:a16="http://schemas.microsoft.com/office/drawing/2014/main" id="{D4C7DA79-99C3-4272-83DD-7BED8604CCE8}"/>
              </a:ext>
            </a:extLst>
          </p:cNvPr>
          <p:cNvSpPr txBox="1">
            <a:spLocks/>
          </p:cNvSpPr>
          <p:nvPr/>
        </p:nvSpPr>
        <p:spPr>
          <a:xfrm>
            <a:off x="1036320" y="1717357"/>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mj-lt"/>
              <a:buAutoNum type="arabicPeriod"/>
            </a:pPr>
            <a:r>
              <a:rPr lang="en-US" sz="2200" dirty="0">
                <a:solidFill>
                  <a:srgbClr val="767171"/>
                </a:solidFill>
                <a:latin typeface="+mj-lt"/>
                <a:cs typeface="Times New Roman" panose="02020603050405020304" pitchFamily="18" charset="0"/>
              </a:rPr>
              <a:t>B</a:t>
            </a:r>
            <a:r>
              <a:rPr lang="en-IN" sz="2200" dirty="0">
                <a:solidFill>
                  <a:srgbClr val="767171"/>
                </a:solidFill>
                <a:latin typeface="+mj-lt"/>
                <a:cs typeface="Times New Roman" panose="02020603050405020304" pitchFamily="18" charset="0"/>
              </a:rPr>
              <a:t>us Details</a:t>
            </a:r>
          </a:p>
          <a:p>
            <a:pPr algn="just">
              <a:lnSpc>
                <a:spcPct val="150000"/>
              </a:lnSpc>
              <a:buFont typeface="+mj-lt"/>
              <a:buAutoNum type="arabicPeriod"/>
            </a:pPr>
            <a:r>
              <a:rPr lang="en-IN" sz="2200" dirty="0">
                <a:solidFill>
                  <a:srgbClr val="767171"/>
                </a:solidFill>
                <a:latin typeface="+mj-lt"/>
                <a:cs typeface="Times New Roman" panose="02020603050405020304" pitchFamily="18" charset="0"/>
              </a:rPr>
              <a:t>Staff Details</a:t>
            </a:r>
          </a:p>
          <a:p>
            <a:pPr algn="just">
              <a:lnSpc>
                <a:spcPct val="150000"/>
              </a:lnSpc>
              <a:buFont typeface="+mj-lt"/>
              <a:buAutoNum type="arabicPeriod"/>
            </a:pPr>
            <a:r>
              <a:rPr lang="en-IN" sz="2200" dirty="0">
                <a:solidFill>
                  <a:srgbClr val="767171"/>
                </a:solidFill>
                <a:latin typeface="+mj-lt"/>
                <a:cs typeface="Times New Roman" panose="02020603050405020304" pitchFamily="18" charset="0"/>
              </a:rPr>
              <a:t>Pass Details For Employees</a:t>
            </a:r>
          </a:p>
          <a:p>
            <a:pPr algn="just">
              <a:lnSpc>
                <a:spcPct val="150000"/>
              </a:lnSpc>
              <a:buFont typeface="+mj-lt"/>
              <a:buAutoNum type="arabicPeriod"/>
            </a:pPr>
            <a:r>
              <a:rPr lang="en-IN" sz="2200" dirty="0">
                <a:solidFill>
                  <a:srgbClr val="767171"/>
                </a:solidFill>
                <a:latin typeface="+mj-lt"/>
                <a:cs typeface="Times New Roman" panose="02020603050405020304" pitchFamily="18" charset="0"/>
              </a:rPr>
              <a:t>Pass Details For Students</a:t>
            </a:r>
          </a:p>
          <a:p>
            <a:pPr algn="just">
              <a:lnSpc>
                <a:spcPct val="150000"/>
              </a:lnSpc>
              <a:buFont typeface="+mj-lt"/>
              <a:buAutoNum type="arabicPeriod"/>
            </a:pPr>
            <a:r>
              <a:rPr lang="en-IN" sz="2200" dirty="0">
                <a:solidFill>
                  <a:srgbClr val="767171"/>
                </a:solidFill>
                <a:latin typeface="+mj-lt"/>
                <a:cs typeface="Times New Roman" panose="02020603050405020304" pitchFamily="18" charset="0"/>
              </a:rPr>
              <a:t>Inventory For Each Bus</a:t>
            </a:r>
          </a:p>
          <a:p>
            <a:pPr algn="just">
              <a:lnSpc>
                <a:spcPct val="150000"/>
              </a:lnSpc>
              <a:buFont typeface="+mj-lt"/>
              <a:buAutoNum type="arabicPeriod"/>
            </a:pPr>
            <a:r>
              <a:rPr lang="en-IN" sz="2200" dirty="0">
                <a:solidFill>
                  <a:srgbClr val="767171"/>
                </a:solidFill>
                <a:latin typeface="+mj-lt"/>
                <a:cs typeface="Times New Roman" panose="02020603050405020304" pitchFamily="18" charset="0"/>
              </a:rPr>
              <a:t>Salary Details For Staff</a:t>
            </a:r>
          </a:p>
          <a:p>
            <a:pPr algn="just">
              <a:lnSpc>
                <a:spcPct val="150000"/>
              </a:lnSpc>
              <a:buFont typeface="+mj-lt"/>
              <a:buAutoNum type="arabicPeriod"/>
            </a:pPr>
            <a:r>
              <a:rPr lang="en-IN" sz="2200" dirty="0">
                <a:solidFill>
                  <a:srgbClr val="767171"/>
                </a:solidFill>
                <a:latin typeface="+mj-lt"/>
                <a:cs typeface="Times New Roman" panose="02020603050405020304" pitchFamily="18" charset="0"/>
              </a:rPr>
              <a:t>View Records</a:t>
            </a:r>
          </a:p>
          <a:p>
            <a:pPr algn="just">
              <a:lnSpc>
                <a:spcPct val="150000"/>
              </a:lnSpc>
              <a:buFont typeface="+mj-lt"/>
              <a:buAutoNum type="arabicPeriod"/>
            </a:pPr>
            <a:r>
              <a:rPr lang="en-IN" sz="2200" dirty="0">
                <a:solidFill>
                  <a:srgbClr val="767171"/>
                </a:solidFill>
                <a:latin typeface="+mj-lt"/>
                <a:cs typeface="Times New Roman" panose="02020603050405020304" pitchFamily="18" charset="0"/>
              </a:rPr>
              <a:t>Final Reports</a:t>
            </a:r>
            <a:endParaRPr lang="en-US" sz="2200" dirty="0">
              <a:solidFill>
                <a:srgbClr val="767171"/>
              </a:solidFill>
              <a:latin typeface="+mj-lt"/>
              <a:cs typeface="Times New Roman" panose="02020603050405020304" pitchFamily="18" charset="0"/>
            </a:endParaRPr>
          </a:p>
          <a:p>
            <a:pPr marL="0" indent="0" algn="just">
              <a:lnSpc>
                <a:spcPct val="200000"/>
              </a:lnSpc>
              <a:buFont typeface="Arial" panose="020B0604020202020204" pitchFamily="34" charset="0"/>
              <a:buNone/>
            </a:pPr>
            <a:endParaRPr lang="en-US" dirty="0">
              <a:solidFill>
                <a:srgbClr val="767171"/>
              </a:solidFill>
              <a:latin typeface="+mj-lt"/>
              <a:cs typeface="Times New Roman" panose="02020603050405020304" pitchFamily="18" charset="0"/>
            </a:endParaRPr>
          </a:p>
        </p:txBody>
      </p:sp>
    </p:spTree>
    <p:extLst>
      <p:ext uri="{BB962C8B-B14F-4D97-AF65-F5344CB8AC3E}">
        <p14:creationId xmlns:p14="http://schemas.microsoft.com/office/powerpoint/2010/main" val="55456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1BE222-C185-4057-92BE-4FBC96E2BB6B}"/>
              </a:ext>
            </a:extLst>
          </p:cNvPr>
          <p:cNvSpPr txBox="1">
            <a:spLocks/>
          </p:cNvSpPr>
          <p:nvPr/>
        </p:nvSpPr>
        <p:spPr>
          <a:xfrm>
            <a:off x="624840" y="2736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pPr algn="ctr"/>
            <a:r>
              <a:rPr lang="en-US" sz="4000" dirty="0">
                <a:solidFill>
                  <a:srgbClr val="767171"/>
                </a:solidFill>
                <a:effectLst>
                  <a:outerShdw blurRad="38100" dist="38100" dir="2700000" algn="tl">
                    <a:srgbClr val="000000">
                      <a:alpha val="43137"/>
                    </a:srgbClr>
                  </a:outerShdw>
                </a:effectLst>
              </a:rPr>
              <a:t>DATA FLOW DIAGRAM</a:t>
            </a:r>
            <a:endParaRPr lang="en-IN" sz="4000" dirty="0">
              <a:solidFill>
                <a:srgbClr val="76717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802BCAFE-5E11-402B-A349-6936882C1D2C}"/>
              </a:ext>
            </a:extLst>
          </p:cNvPr>
          <p:cNvPicPr/>
          <p:nvPr/>
        </p:nvPicPr>
        <p:blipFill>
          <a:blip r:embed="rId2"/>
          <a:stretch>
            <a:fillRect/>
          </a:stretch>
        </p:blipFill>
        <p:spPr>
          <a:xfrm>
            <a:off x="2589320" y="2811218"/>
            <a:ext cx="7013359" cy="2118629"/>
          </a:xfrm>
          <a:prstGeom prst="rect">
            <a:avLst/>
          </a:prstGeom>
          <a:noFill/>
          <a:ln w="25400">
            <a:solidFill>
              <a:schemeClr val="tx1"/>
            </a:solidFill>
          </a:ln>
          <a:effectLst>
            <a:innerShdw blurRad="114300">
              <a:prstClr val="black"/>
            </a:innerShdw>
          </a:effectLst>
        </p:spPr>
      </p:pic>
      <p:sp>
        <p:nvSpPr>
          <p:cNvPr id="9" name="Minus Sign 8">
            <a:extLst>
              <a:ext uri="{FF2B5EF4-FFF2-40B4-BE49-F238E27FC236}">
                <a16:creationId xmlns:a16="http://schemas.microsoft.com/office/drawing/2014/main" id="{CF02B6A7-2BE3-4F26-AD56-CC8BFD4F3168}"/>
              </a:ext>
            </a:extLst>
          </p:cNvPr>
          <p:cNvSpPr/>
          <p:nvPr/>
        </p:nvSpPr>
        <p:spPr>
          <a:xfrm>
            <a:off x="-248769" y="1268421"/>
            <a:ext cx="1942540"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457AE009-F5D6-4ADD-9E7A-49CC696EFEAD}"/>
              </a:ext>
            </a:extLst>
          </p:cNvPr>
          <p:cNvSpPr txBox="1">
            <a:spLocks/>
          </p:cNvSpPr>
          <p:nvPr/>
        </p:nvSpPr>
        <p:spPr>
          <a:xfrm>
            <a:off x="19610" y="1891468"/>
            <a:ext cx="1205753" cy="515778"/>
          </a:xfrm>
          <a:prstGeom prst="rect">
            <a:avLst/>
          </a:prstGeom>
        </p:spPr>
        <p:txBody>
          <a:bodyP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            </a:t>
            </a:r>
            <a:r>
              <a:rPr lang="en-US" sz="5900" dirty="0">
                <a:solidFill>
                  <a:srgbClr val="767171"/>
                </a:solidFill>
                <a:latin typeface="+mj-lt"/>
                <a:cs typeface="Times New Roman" panose="02020603050405020304" pitchFamily="18" charset="0"/>
              </a:rPr>
              <a:t>DFD 1</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spTree>
    <p:extLst>
      <p:ext uri="{BB962C8B-B14F-4D97-AF65-F5344CB8AC3E}">
        <p14:creationId xmlns:p14="http://schemas.microsoft.com/office/powerpoint/2010/main" val="226095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Minus Sign 5">
            <a:extLst>
              <a:ext uri="{FF2B5EF4-FFF2-40B4-BE49-F238E27FC236}">
                <a16:creationId xmlns:a16="http://schemas.microsoft.com/office/drawing/2014/main" id="{59DD934E-7439-4BBD-9234-27EB19BFABC1}"/>
              </a:ext>
            </a:extLst>
          </p:cNvPr>
          <p:cNvSpPr/>
          <p:nvPr/>
        </p:nvSpPr>
        <p:spPr>
          <a:xfrm>
            <a:off x="-256614" y="337484"/>
            <a:ext cx="1942540" cy="176187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ontent Placeholder 2">
            <a:extLst>
              <a:ext uri="{FF2B5EF4-FFF2-40B4-BE49-F238E27FC236}">
                <a16:creationId xmlns:a16="http://schemas.microsoft.com/office/drawing/2014/main" id="{DE3AE747-6099-45D2-BFDD-2DD5E2657051}"/>
              </a:ext>
            </a:extLst>
          </p:cNvPr>
          <p:cNvSpPr txBox="1">
            <a:spLocks/>
          </p:cNvSpPr>
          <p:nvPr/>
        </p:nvSpPr>
        <p:spPr>
          <a:xfrm>
            <a:off x="38660" y="960531"/>
            <a:ext cx="1205753" cy="515778"/>
          </a:xfrm>
          <a:prstGeom prst="rect">
            <a:avLst/>
          </a:prstGeom>
        </p:spPr>
        <p:txBody>
          <a:bodyP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67171"/>
                </a:solidFill>
                <a:latin typeface="+mj-lt"/>
                <a:cs typeface="Times New Roman" panose="02020603050405020304" pitchFamily="18" charset="0"/>
              </a:rPr>
              <a:t>            </a:t>
            </a:r>
            <a:r>
              <a:rPr lang="en-US" sz="5900" dirty="0">
                <a:solidFill>
                  <a:srgbClr val="767171"/>
                </a:solidFill>
                <a:latin typeface="+mj-lt"/>
                <a:cs typeface="Times New Roman" panose="02020603050405020304" pitchFamily="18" charset="0"/>
              </a:rPr>
              <a:t>DFD 2</a:t>
            </a:r>
          </a:p>
          <a:p>
            <a:pPr marL="0" indent="0">
              <a:buFont typeface="Arial" panose="020B0604020202020204" pitchFamily="34" charset="0"/>
              <a:buNone/>
            </a:pPr>
            <a:endParaRPr lang="en-IN" sz="2400" dirty="0">
              <a:solidFill>
                <a:srgbClr val="767171"/>
              </a:solidFill>
              <a:latin typeface="+mj-lt"/>
              <a:cs typeface="Times New Roman" panose="02020603050405020304" pitchFamily="18" charset="0"/>
            </a:endParaRPr>
          </a:p>
        </p:txBody>
      </p:sp>
      <p:pic>
        <p:nvPicPr>
          <p:cNvPr id="8" name="Content Placeholder 3">
            <a:extLst>
              <a:ext uri="{FF2B5EF4-FFF2-40B4-BE49-F238E27FC236}">
                <a16:creationId xmlns:a16="http://schemas.microsoft.com/office/drawing/2014/main" id="{57CBC210-9ADF-4D8E-ADB7-C71F168E9F10}"/>
              </a:ext>
            </a:extLst>
          </p:cNvPr>
          <p:cNvPicPr>
            <a:picLocks/>
          </p:cNvPicPr>
          <p:nvPr/>
        </p:nvPicPr>
        <p:blipFill>
          <a:blip r:embed="rId2"/>
          <a:stretch>
            <a:fillRect/>
          </a:stretch>
        </p:blipFill>
        <p:spPr>
          <a:xfrm>
            <a:off x="1400175" y="1750853"/>
            <a:ext cx="9391650" cy="3954621"/>
          </a:xfrm>
          <a:prstGeom prst="rect">
            <a:avLst/>
          </a:prstGeom>
          <a:solidFill>
            <a:schemeClr val="bg1"/>
          </a:solidFill>
          <a:ln w="25400">
            <a:solidFill>
              <a:schemeClr val="tx1"/>
            </a:solidFill>
          </a:ln>
          <a:effectLst>
            <a:innerShdw blurRad="114300">
              <a:prstClr val="black"/>
            </a:innerShdw>
          </a:effectLst>
        </p:spPr>
      </p:pic>
    </p:spTree>
    <p:extLst>
      <p:ext uri="{BB962C8B-B14F-4D97-AF65-F5344CB8AC3E}">
        <p14:creationId xmlns:p14="http://schemas.microsoft.com/office/powerpoint/2010/main" val="32536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owscape_tm44613219_Win32_JB_SL_v3" id="{1C87AC08-773C-4510-A4A8-B1D3594C4029}" vid="{72F6DBE6-EDB8-4427-B790-8ECF5ED625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576AF5-45CB-4D7F-8506-5C2B8F7E0C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473F6E9-2FA5-4F36-A42B-ED7213C4AABD}">
  <ds:schemaRefs>
    <ds:schemaRef ds:uri="http://schemas.microsoft.com/sharepoint/v3/contenttype/forms"/>
  </ds:schemaRefs>
</ds:datastoreItem>
</file>

<file path=customXml/itemProps3.xml><?xml version="1.0" encoding="utf-8"?>
<ds:datastoreItem xmlns:ds="http://schemas.openxmlformats.org/officeDocument/2006/customXml" ds:itemID="{D91B5A3C-8B2E-4B35-A109-4713D9D35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260</TotalTime>
  <Words>1688</Words>
  <Application>Microsoft Office PowerPoint</Application>
  <PresentationFormat>Widescreen</PresentationFormat>
  <Paragraphs>419</Paragraphs>
  <Slides>52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Bodoni MT</vt:lpstr>
      <vt:lpstr>Calibri</vt:lpstr>
      <vt:lpstr>Source Sans Pro Light</vt:lpstr>
      <vt:lpstr>Symbol</vt:lpstr>
      <vt:lpstr>Times New Roman</vt:lpstr>
      <vt:lpstr>Office Theme</vt:lpstr>
      <vt:lpstr>PROJECT TITLE  BMTC MANAGEMENT</vt:lpstr>
      <vt:lpstr>PROJECT ABSTRACT</vt:lpstr>
      <vt:lpstr>INTRODUCTION</vt:lpstr>
      <vt:lpstr>SCOPE OF PROJECT</vt:lpstr>
      <vt:lpstr>PowerPoint Presentation</vt:lpstr>
      <vt:lpstr>SOFTWARE REQUIREMENTS</vt:lpstr>
      <vt:lpstr>LIST OF THE PROJECT MODULES</vt:lpstr>
      <vt:lpstr>PowerPoint Presentation</vt:lpstr>
      <vt:lpstr>PowerPoint Presentation</vt:lpstr>
      <vt:lpstr>PowerPoint Presentation</vt:lpstr>
      <vt:lpstr>PowerPoint Presentation</vt:lpstr>
      <vt:lpstr>PowerPoint Presentation</vt:lpstr>
      <vt:lpstr>PowerPoint Presentation</vt:lpstr>
      <vt:lpstr>DATABASE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Satish E</dc:creator>
  <cp:lastModifiedBy>Satish E</cp:lastModifiedBy>
  <cp:revision>44</cp:revision>
  <dcterms:created xsi:type="dcterms:W3CDTF">2022-02-21T08:51:08Z</dcterms:created>
  <dcterms:modified xsi:type="dcterms:W3CDTF">2022-02-25T14:28:23Z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